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5" r:id="rId4"/>
  </p:sldMasterIdLst>
  <p:notesMasterIdLst>
    <p:notesMasterId r:id="rId17"/>
  </p:notesMasterIdLst>
  <p:handoutMasterIdLst>
    <p:handoutMasterId r:id="rId18"/>
  </p:handoutMasterIdLst>
  <p:sldIdLst>
    <p:sldId id="353" r:id="rId5"/>
    <p:sldId id="354" r:id="rId6"/>
    <p:sldId id="358" r:id="rId7"/>
    <p:sldId id="287" r:id="rId8"/>
    <p:sldId id="355" r:id="rId9"/>
    <p:sldId id="357" r:id="rId10"/>
    <p:sldId id="360" r:id="rId11"/>
    <p:sldId id="362" r:id="rId12"/>
    <p:sldId id="361" r:id="rId13"/>
    <p:sldId id="356" r:id="rId14"/>
    <p:sldId id="363" r:id="rId15"/>
    <p:sldId id="359" r:id="rId16"/>
  </p:sldIdLst>
  <p:sldSz cx="12192000" cy="6858000"/>
  <p:notesSz cx="6858000" cy="91440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633C9A-3CCA-4808-BD0F-9B4C3FFCEAC8}">
          <p14:sldIdLst>
            <p14:sldId id="353"/>
            <p14:sldId id="354"/>
            <p14:sldId id="358"/>
            <p14:sldId id="287"/>
            <p14:sldId id="355"/>
            <p14:sldId id="357"/>
            <p14:sldId id="360"/>
            <p14:sldId id="362"/>
            <p14:sldId id="361"/>
            <p14:sldId id="356"/>
            <p14:sldId id="363"/>
            <p14:sldId id="35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49"/>
    <a:srgbClr val="021E26"/>
    <a:srgbClr val="51534A"/>
    <a:srgbClr val="167185"/>
    <a:srgbClr val="ED1C5F"/>
    <a:srgbClr val="62666A"/>
    <a:srgbClr val="011E24"/>
    <a:srgbClr val="A3A4A6"/>
    <a:srgbClr val="41A940"/>
    <a:srgbClr val="2E34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2095863-916D-48B5-89B3-6FB9AD9C6B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2095863-916D-48B5-89B3-6FB9AD9C6B5C}" styleName="Sage Basic Style">
    <a:wholeTbl>
      <a:tcTxStyle>
        <a:fontRef idx="minor"/>
        <a:schemeClr val="dk1"/>
      </a:tcTxStyle>
      <a:tcStyle>
        <a:tcBdr>
          <a:left>
            <a:ln>
              <a:noFill/>
            </a:ln>
          </a:left>
          <a:right>
            <a:ln>
              <a:noFill/>
            </a:ln>
          </a:right>
          <a:top>
            <a:ln>
              <a:noFill/>
            </a:ln>
          </a:top>
          <a:bottom>
            <a:ln>
              <a:noFill/>
            </a:ln>
          </a:bottom>
          <a:insideH>
            <a:ln w="12700" cmpd="sng">
              <a:solidFill>
                <a:schemeClr val="accent4"/>
              </a:solidFill>
            </a:ln>
          </a:insideH>
          <a:insideV>
            <a:ln w="12700" cmpd="sng">
              <a:solidFill>
                <a:schemeClr val="accent4"/>
              </a:solidFill>
            </a:ln>
          </a:insideV>
        </a:tcBdr>
        <a:fill>
          <a:noFill/>
        </a:fill>
      </a:tcStyle>
    </a:wholeTbl>
    <a:firstRow>
      <a:tcTxStyle b="on">
        <a:fontRef idx="minor">
          <a:prstClr val="black"/>
        </a:fontRef>
        <a:schemeClr val="lt1"/>
      </a:tcTxStyle>
      <a:tcStyle>
        <a:tcBdr>
          <a:left>
            <a:ln w="12700" cmpd="sng">
              <a:solidFill>
                <a:schemeClr val="lt1"/>
              </a:solidFill>
            </a:ln>
          </a:left>
          <a:right>
            <a:ln w="12700" cmpd="sng">
              <a:solidFill>
                <a:schemeClr val="lt1"/>
              </a:solidFill>
            </a:ln>
          </a:right>
          <a:top>
            <a:ln>
              <a:no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52381" autoAdjust="0"/>
  </p:normalViewPr>
  <p:slideViewPr>
    <p:cSldViewPr showGuides="1">
      <p:cViewPr varScale="1">
        <p:scale>
          <a:sx n="112" d="100"/>
          <a:sy n="112" d="100"/>
        </p:scale>
        <p:origin x="29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DB2BC0-B92B-46AC-B66F-1E69C32B791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EEF961DE-04E2-4116-80A1-5A9200BA513E}">
      <dgm:prSet/>
      <dgm:spPr/>
      <dgm:t>
        <a:bodyPr/>
        <a:lstStyle/>
        <a:p>
          <a:r>
            <a:rPr lang="en-US" b="0" baseline="0" dirty="0"/>
            <a:t>Scripts stored locally or in a </a:t>
          </a:r>
          <a:r>
            <a:rPr lang="en-US" b="0" baseline="0" dirty="0" err="1"/>
            <a:t>fileshare</a:t>
          </a:r>
          <a:r>
            <a:rPr lang="en-GB" b="0" baseline="0" dirty="0"/>
            <a:t>😕</a:t>
          </a:r>
          <a:endParaRPr lang="en-GB" dirty="0"/>
        </a:p>
      </dgm:t>
    </dgm:pt>
    <dgm:pt modelId="{A6238CC6-0769-4688-9C55-2BE1F1483377}" type="parTrans" cxnId="{3ED75F24-9F47-42C5-B5E6-69810D0623BA}">
      <dgm:prSet/>
      <dgm:spPr/>
      <dgm:t>
        <a:bodyPr/>
        <a:lstStyle/>
        <a:p>
          <a:endParaRPr lang="en-GB"/>
        </a:p>
      </dgm:t>
    </dgm:pt>
    <dgm:pt modelId="{D77942AF-5DE3-4A3B-8A8E-DF806D807B3B}" type="sibTrans" cxnId="{3ED75F24-9F47-42C5-B5E6-69810D0623BA}">
      <dgm:prSet/>
      <dgm:spPr/>
      <dgm:t>
        <a:bodyPr/>
        <a:lstStyle/>
        <a:p>
          <a:endParaRPr lang="en-GB"/>
        </a:p>
      </dgm:t>
    </dgm:pt>
    <dgm:pt modelId="{35C1C468-D289-475B-86D6-9B32E31F69EE}">
      <dgm:prSet/>
      <dgm:spPr/>
      <dgm:t>
        <a:bodyPr/>
        <a:lstStyle/>
        <a:p>
          <a:r>
            <a:rPr lang="en-US" b="0" baseline="0"/>
            <a:t>Only me that uses them so </a:t>
          </a:r>
          <a:r>
            <a:rPr lang="en-GB" b="0" baseline="0"/>
            <a:t>🤷‍♂️</a:t>
          </a:r>
          <a:endParaRPr lang="en-GB"/>
        </a:p>
      </dgm:t>
    </dgm:pt>
    <dgm:pt modelId="{2E495B68-0FEB-4F0B-ABBD-CCA33CECE318}" type="parTrans" cxnId="{27CCAAA9-AF35-46DF-B66C-D9CB5ECB351D}">
      <dgm:prSet/>
      <dgm:spPr/>
      <dgm:t>
        <a:bodyPr/>
        <a:lstStyle/>
        <a:p>
          <a:endParaRPr lang="en-GB"/>
        </a:p>
      </dgm:t>
    </dgm:pt>
    <dgm:pt modelId="{AF3EB630-EB4D-45EE-9739-EFB0B9B1FE10}" type="sibTrans" cxnId="{27CCAAA9-AF35-46DF-B66C-D9CB5ECB351D}">
      <dgm:prSet/>
      <dgm:spPr/>
      <dgm:t>
        <a:bodyPr/>
        <a:lstStyle/>
        <a:p>
          <a:endParaRPr lang="en-GB"/>
        </a:p>
      </dgm:t>
    </dgm:pt>
    <dgm:pt modelId="{FDCB6A1C-D967-4575-A716-46D73EE01F32}">
      <dgm:prSet/>
      <dgm:spPr/>
      <dgm:t>
        <a:bodyPr/>
        <a:lstStyle/>
        <a:p>
          <a:r>
            <a:rPr lang="en-US" b="0" baseline="0"/>
            <a:t>No error handling </a:t>
          </a:r>
          <a:r>
            <a:rPr lang="en-GB" b="0" baseline="0"/>
            <a:t>❌</a:t>
          </a:r>
          <a:endParaRPr lang="en-GB"/>
        </a:p>
      </dgm:t>
    </dgm:pt>
    <dgm:pt modelId="{86C2627B-28F8-4065-8D9D-87B9BABC882E}" type="parTrans" cxnId="{8FDD6AF7-B4B8-4295-A0B1-35ECA761EB63}">
      <dgm:prSet/>
      <dgm:spPr/>
      <dgm:t>
        <a:bodyPr/>
        <a:lstStyle/>
        <a:p>
          <a:endParaRPr lang="en-GB"/>
        </a:p>
      </dgm:t>
    </dgm:pt>
    <dgm:pt modelId="{E0487D2A-49DC-40D8-A1C1-C6308C52FA24}" type="sibTrans" cxnId="{8FDD6AF7-B4B8-4295-A0B1-35ECA761EB63}">
      <dgm:prSet/>
      <dgm:spPr/>
      <dgm:t>
        <a:bodyPr/>
        <a:lstStyle/>
        <a:p>
          <a:endParaRPr lang="en-GB"/>
        </a:p>
      </dgm:t>
    </dgm:pt>
    <dgm:pt modelId="{0E64714E-E6B2-42A2-A479-AEBDADD8BFD1}">
      <dgm:prSet/>
      <dgm:spPr/>
      <dgm:t>
        <a:bodyPr/>
        <a:lstStyle/>
        <a:p>
          <a:r>
            <a:rPr lang="en-US" b="0" baseline="0"/>
            <a:t>Hardcoded variables/secrets </a:t>
          </a:r>
          <a:r>
            <a:rPr lang="en-GB" b="0" baseline="0"/>
            <a:t>😲</a:t>
          </a:r>
          <a:endParaRPr lang="en-GB"/>
        </a:p>
      </dgm:t>
    </dgm:pt>
    <dgm:pt modelId="{E194EC92-DCBC-441A-88CC-962B493438F0}" type="parTrans" cxnId="{6DBA7B0A-BB04-47F1-855F-A45A8922B0F4}">
      <dgm:prSet/>
      <dgm:spPr/>
      <dgm:t>
        <a:bodyPr/>
        <a:lstStyle/>
        <a:p>
          <a:endParaRPr lang="en-GB"/>
        </a:p>
      </dgm:t>
    </dgm:pt>
    <dgm:pt modelId="{80CE93B7-930C-411E-A569-A54F22F1C102}" type="sibTrans" cxnId="{6DBA7B0A-BB04-47F1-855F-A45A8922B0F4}">
      <dgm:prSet/>
      <dgm:spPr/>
      <dgm:t>
        <a:bodyPr/>
        <a:lstStyle/>
        <a:p>
          <a:endParaRPr lang="en-GB"/>
        </a:p>
      </dgm:t>
    </dgm:pt>
    <dgm:pt modelId="{FB0D7413-4DF9-4F17-8184-C60C58C65D8A}">
      <dgm:prSet/>
      <dgm:spPr/>
      <dgm:t>
        <a:bodyPr/>
        <a:lstStyle/>
        <a:p>
          <a:r>
            <a:rPr lang="en-GB" b="0" baseline="0"/>
            <a:t>No backups 🤦‍♀️</a:t>
          </a:r>
          <a:endParaRPr lang="en-GB"/>
        </a:p>
      </dgm:t>
    </dgm:pt>
    <dgm:pt modelId="{9283E422-25E5-4818-BAD7-502293D1304D}" type="parTrans" cxnId="{EEA48908-B27A-41FF-9F75-6A72AED0296B}">
      <dgm:prSet/>
      <dgm:spPr/>
      <dgm:t>
        <a:bodyPr/>
        <a:lstStyle/>
        <a:p>
          <a:endParaRPr lang="en-GB"/>
        </a:p>
      </dgm:t>
    </dgm:pt>
    <dgm:pt modelId="{48212E70-9F0C-41E8-A1D3-07773A8A50ED}" type="sibTrans" cxnId="{EEA48908-B27A-41FF-9F75-6A72AED0296B}">
      <dgm:prSet/>
      <dgm:spPr/>
      <dgm:t>
        <a:bodyPr/>
        <a:lstStyle/>
        <a:p>
          <a:endParaRPr lang="en-GB"/>
        </a:p>
      </dgm:t>
    </dgm:pt>
    <dgm:pt modelId="{B67E7DAC-143F-4816-8756-65263A5A93C1}">
      <dgm:prSet/>
      <dgm:spPr/>
      <dgm:t>
        <a:bodyPr/>
        <a:lstStyle/>
        <a:p>
          <a:r>
            <a:rPr lang="en-GB" b="0" baseline="0"/>
            <a:t>No access control 😱</a:t>
          </a:r>
          <a:endParaRPr lang="en-GB"/>
        </a:p>
      </dgm:t>
    </dgm:pt>
    <dgm:pt modelId="{2BC0DF59-FFBA-4F2C-9FCF-B0C26501F97E}" type="parTrans" cxnId="{14459E2E-08D0-4F58-A9A2-1488695CF30C}">
      <dgm:prSet/>
      <dgm:spPr/>
      <dgm:t>
        <a:bodyPr/>
        <a:lstStyle/>
        <a:p>
          <a:endParaRPr lang="en-GB"/>
        </a:p>
      </dgm:t>
    </dgm:pt>
    <dgm:pt modelId="{C9FFCF50-9716-4781-A605-1313EE5CC839}" type="sibTrans" cxnId="{14459E2E-08D0-4F58-A9A2-1488695CF30C}">
      <dgm:prSet/>
      <dgm:spPr/>
      <dgm:t>
        <a:bodyPr/>
        <a:lstStyle/>
        <a:p>
          <a:endParaRPr lang="en-GB"/>
        </a:p>
      </dgm:t>
    </dgm:pt>
    <dgm:pt modelId="{7C32CBD0-34ED-4BA0-8C88-F239219F8F3B}">
      <dgm:prSet/>
      <dgm:spPr/>
      <dgm:t>
        <a:bodyPr/>
        <a:lstStyle/>
        <a:p>
          <a:r>
            <a:rPr lang="en-GB" b="0" baseline="0"/>
            <a:t>No way of sharing scripts 🤮</a:t>
          </a:r>
          <a:endParaRPr lang="en-GB"/>
        </a:p>
      </dgm:t>
    </dgm:pt>
    <dgm:pt modelId="{D4D82E78-2270-4973-BF8B-02056A4026F5}" type="parTrans" cxnId="{DF45D4EC-4E3B-4BF8-9763-661878E89C76}">
      <dgm:prSet/>
      <dgm:spPr/>
      <dgm:t>
        <a:bodyPr/>
        <a:lstStyle/>
        <a:p>
          <a:endParaRPr lang="en-GB"/>
        </a:p>
      </dgm:t>
    </dgm:pt>
    <dgm:pt modelId="{DB464038-149F-474F-A79E-4D40F7855C70}" type="sibTrans" cxnId="{DF45D4EC-4E3B-4BF8-9763-661878E89C76}">
      <dgm:prSet/>
      <dgm:spPr/>
      <dgm:t>
        <a:bodyPr/>
        <a:lstStyle/>
        <a:p>
          <a:endParaRPr lang="en-GB"/>
        </a:p>
      </dgm:t>
    </dgm:pt>
    <dgm:pt modelId="{6A17C836-A621-49C9-A1FF-6444C7A1DD8D}" type="pres">
      <dgm:prSet presAssocID="{DBDB2BC0-B92B-46AC-B66F-1E69C32B791F}" presName="linear" presStyleCnt="0">
        <dgm:presLayoutVars>
          <dgm:animLvl val="lvl"/>
          <dgm:resizeHandles val="exact"/>
        </dgm:presLayoutVars>
      </dgm:prSet>
      <dgm:spPr/>
    </dgm:pt>
    <dgm:pt modelId="{21970A0E-DFE1-487F-8A93-CA1F3F00ACF9}" type="pres">
      <dgm:prSet presAssocID="{EEF961DE-04E2-4116-80A1-5A9200BA513E}" presName="parentText" presStyleLbl="node1" presStyleIdx="0" presStyleCnt="7">
        <dgm:presLayoutVars>
          <dgm:chMax val="0"/>
          <dgm:bulletEnabled val="1"/>
        </dgm:presLayoutVars>
      </dgm:prSet>
      <dgm:spPr/>
    </dgm:pt>
    <dgm:pt modelId="{978D9E07-2AD8-47C4-A1E1-783AE90E331B}" type="pres">
      <dgm:prSet presAssocID="{D77942AF-5DE3-4A3B-8A8E-DF806D807B3B}" presName="spacer" presStyleCnt="0"/>
      <dgm:spPr/>
    </dgm:pt>
    <dgm:pt modelId="{F5ED0AEC-8CE3-453E-8663-163671FCC35C}" type="pres">
      <dgm:prSet presAssocID="{35C1C468-D289-475B-86D6-9B32E31F69EE}" presName="parentText" presStyleLbl="node1" presStyleIdx="1" presStyleCnt="7">
        <dgm:presLayoutVars>
          <dgm:chMax val="0"/>
          <dgm:bulletEnabled val="1"/>
        </dgm:presLayoutVars>
      </dgm:prSet>
      <dgm:spPr/>
    </dgm:pt>
    <dgm:pt modelId="{644A6DB3-A71A-49C4-9E31-C10582417AC7}" type="pres">
      <dgm:prSet presAssocID="{AF3EB630-EB4D-45EE-9739-EFB0B9B1FE10}" presName="spacer" presStyleCnt="0"/>
      <dgm:spPr/>
    </dgm:pt>
    <dgm:pt modelId="{3C57BDA7-28C7-4D58-A0ED-1E93FE2E53BD}" type="pres">
      <dgm:prSet presAssocID="{FDCB6A1C-D967-4575-A716-46D73EE01F32}" presName="parentText" presStyleLbl="node1" presStyleIdx="2" presStyleCnt="7">
        <dgm:presLayoutVars>
          <dgm:chMax val="0"/>
          <dgm:bulletEnabled val="1"/>
        </dgm:presLayoutVars>
      </dgm:prSet>
      <dgm:spPr/>
    </dgm:pt>
    <dgm:pt modelId="{2B0149D9-D80A-4216-B4E0-1386A1A9E276}" type="pres">
      <dgm:prSet presAssocID="{E0487D2A-49DC-40D8-A1C1-C6308C52FA24}" presName="spacer" presStyleCnt="0"/>
      <dgm:spPr/>
    </dgm:pt>
    <dgm:pt modelId="{9CCD17A7-5888-44AB-A9C1-E0D163EC50D1}" type="pres">
      <dgm:prSet presAssocID="{0E64714E-E6B2-42A2-A479-AEBDADD8BFD1}" presName="parentText" presStyleLbl="node1" presStyleIdx="3" presStyleCnt="7">
        <dgm:presLayoutVars>
          <dgm:chMax val="0"/>
          <dgm:bulletEnabled val="1"/>
        </dgm:presLayoutVars>
      </dgm:prSet>
      <dgm:spPr/>
    </dgm:pt>
    <dgm:pt modelId="{FAAEE2DD-CE7D-42D5-894F-30053879BEC6}" type="pres">
      <dgm:prSet presAssocID="{80CE93B7-930C-411E-A569-A54F22F1C102}" presName="spacer" presStyleCnt="0"/>
      <dgm:spPr/>
    </dgm:pt>
    <dgm:pt modelId="{09A0B944-3B7B-4623-82C0-D05838769701}" type="pres">
      <dgm:prSet presAssocID="{FB0D7413-4DF9-4F17-8184-C60C58C65D8A}" presName="parentText" presStyleLbl="node1" presStyleIdx="4" presStyleCnt="7">
        <dgm:presLayoutVars>
          <dgm:chMax val="0"/>
          <dgm:bulletEnabled val="1"/>
        </dgm:presLayoutVars>
      </dgm:prSet>
      <dgm:spPr/>
    </dgm:pt>
    <dgm:pt modelId="{244CCFA8-E21D-4853-B646-C926B2A45DCE}" type="pres">
      <dgm:prSet presAssocID="{48212E70-9F0C-41E8-A1D3-07773A8A50ED}" presName="spacer" presStyleCnt="0"/>
      <dgm:spPr/>
    </dgm:pt>
    <dgm:pt modelId="{32A61031-7C51-4427-907C-57E9A9457754}" type="pres">
      <dgm:prSet presAssocID="{B67E7DAC-143F-4816-8756-65263A5A93C1}" presName="parentText" presStyleLbl="node1" presStyleIdx="5" presStyleCnt="7">
        <dgm:presLayoutVars>
          <dgm:chMax val="0"/>
          <dgm:bulletEnabled val="1"/>
        </dgm:presLayoutVars>
      </dgm:prSet>
      <dgm:spPr/>
    </dgm:pt>
    <dgm:pt modelId="{0D65720A-DE94-46F5-9927-1AE4F861C093}" type="pres">
      <dgm:prSet presAssocID="{C9FFCF50-9716-4781-A605-1313EE5CC839}" presName="spacer" presStyleCnt="0"/>
      <dgm:spPr/>
    </dgm:pt>
    <dgm:pt modelId="{0E1F5050-5ED5-46A2-B57C-92A339F73AFC}" type="pres">
      <dgm:prSet presAssocID="{7C32CBD0-34ED-4BA0-8C88-F239219F8F3B}" presName="parentText" presStyleLbl="node1" presStyleIdx="6" presStyleCnt="7">
        <dgm:presLayoutVars>
          <dgm:chMax val="0"/>
          <dgm:bulletEnabled val="1"/>
        </dgm:presLayoutVars>
      </dgm:prSet>
      <dgm:spPr/>
    </dgm:pt>
  </dgm:ptLst>
  <dgm:cxnLst>
    <dgm:cxn modelId="{EEA48908-B27A-41FF-9F75-6A72AED0296B}" srcId="{DBDB2BC0-B92B-46AC-B66F-1E69C32B791F}" destId="{FB0D7413-4DF9-4F17-8184-C60C58C65D8A}" srcOrd="4" destOrd="0" parTransId="{9283E422-25E5-4818-BAD7-502293D1304D}" sibTransId="{48212E70-9F0C-41E8-A1D3-07773A8A50ED}"/>
    <dgm:cxn modelId="{6DBA7B0A-BB04-47F1-855F-A45A8922B0F4}" srcId="{DBDB2BC0-B92B-46AC-B66F-1E69C32B791F}" destId="{0E64714E-E6B2-42A2-A479-AEBDADD8BFD1}" srcOrd="3" destOrd="0" parTransId="{E194EC92-DCBC-441A-88CC-962B493438F0}" sibTransId="{80CE93B7-930C-411E-A569-A54F22F1C102}"/>
    <dgm:cxn modelId="{3ED75F24-9F47-42C5-B5E6-69810D0623BA}" srcId="{DBDB2BC0-B92B-46AC-B66F-1E69C32B791F}" destId="{EEF961DE-04E2-4116-80A1-5A9200BA513E}" srcOrd="0" destOrd="0" parTransId="{A6238CC6-0769-4688-9C55-2BE1F1483377}" sibTransId="{D77942AF-5DE3-4A3B-8A8E-DF806D807B3B}"/>
    <dgm:cxn modelId="{14459E2E-08D0-4F58-A9A2-1488695CF30C}" srcId="{DBDB2BC0-B92B-46AC-B66F-1E69C32B791F}" destId="{B67E7DAC-143F-4816-8756-65263A5A93C1}" srcOrd="5" destOrd="0" parTransId="{2BC0DF59-FFBA-4F2C-9FCF-B0C26501F97E}" sibTransId="{C9FFCF50-9716-4781-A605-1313EE5CC839}"/>
    <dgm:cxn modelId="{4F87C73F-4598-4E83-A7DD-3C925A5A244E}" type="presOf" srcId="{EEF961DE-04E2-4116-80A1-5A9200BA513E}" destId="{21970A0E-DFE1-487F-8A93-CA1F3F00ACF9}" srcOrd="0" destOrd="0" presId="urn:microsoft.com/office/officeart/2005/8/layout/vList2"/>
    <dgm:cxn modelId="{F46F8F4F-0E36-4090-A04D-D9E8E64A7876}" type="presOf" srcId="{0E64714E-E6B2-42A2-A479-AEBDADD8BFD1}" destId="{9CCD17A7-5888-44AB-A9C1-E0D163EC50D1}" srcOrd="0" destOrd="0" presId="urn:microsoft.com/office/officeart/2005/8/layout/vList2"/>
    <dgm:cxn modelId="{DA404C53-4177-445F-931E-33E1B10332A7}" type="presOf" srcId="{7C32CBD0-34ED-4BA0-8C88-F239219F8F3B}" destId="{0E1F5050-5ED5-46A2-B57C-92A339F73AFC}" srcOrd="0" destOrd="0" presId="urn:microsoft.com/office/officeart/2005/8/layout/vList2"/>
    <dgm:cxn modelId="{D6B6BEA5-A213-45B1-B01B-294975CBEBAF}" type="presOf" srcId="{B67E7DAC-143F-4816-8756-65263A5A93C1}" destId="{32A61031-7C51-4427-907C-57E9A9457754}" srcOrd="0" destOrd="0" presId="urn:microsoft.com/office/officeart/2005/8/layout/vList2"/>
    <dgm:cxn modelId="{27CCAAA9-AF35-46DF-B66C-D9CB5ECB351D}" srcId="{DBDB2BC0-B92B-46AC-B66F-1E69C32B791F}" destId="{35C1C468-D289-475B-86D6-9B32E31F69EE}" srcOrd="1" destOrd="0" parTransId="{2E495B68-0FEB-4F0B-ABBD-CCA33CECE318}" sibTransId="{AF3EB630-EB4D-45EE-9739-EFB0B9B1FE10}"/>
    <dgm:cxn modelId="{CEED96B8-8FE9-42BC-8DA1-AA6D08FD32FE}" type="presOf" srcId="{DBDB2BC0-B92B-46AC-B66F-1E69C32B791F}" destId="{6A17C836-A621-49C9-A1FF-6444C7A1DD8D}" srcOrd="0" destOrd="0" presId="urn:microsoft.com/office/officeart/2005/8/layout/vList2"/>
    <dgm:cxn modelId="{432751BE-CAE2-4623-A910-EC6769937103}" type="presOf" srcId="{FB0D7413-4DF9-4F17-8184-C60C58C65D8A}" destId="{09A0B944-3B7B-4623-82C0-D05838769701}" srcOrd="0" destOrd="0" presId="urn:microsoft.com/office/officeart/2005/8/layout/vList2"/>
    <dgm:cxn modelId="{5C4F4DDC-F5C5-41CB-BA0E-2B0E7D24628A}" type="presOf" srcId="{35C1C468-D289-475B-86D6-9B32E31F69EE}" destId="{F5ED0AEC-8CE3-453E-8663-163671FCC35C}" srcOrd="0" destOrd="0" presId="urn:microsoft.com/office/officeart/2005/8/layout/vList2"/>
    <dgm:cxn modelId="{80F0DEDD-BFBC-43C9-A01A-408F88E43344}" type="presOf" srcId="{FDCB6A1C-D967-4575-A716-46D73EE01F32}" destId="{3C57BDA7-28C7-4D58-A0ED-1E93FE2E53BD}" srcOrd="0" destOrd="0" presId="urn:microsoft.com/office/officeart/2005/8/layout/vList2"/>
    <dgm:cxn modelId="{DF45D4EC-4E3B-4BF8-9763-661878E89C76}" srcId="{DBDB2BC0-B92B-46AC-B66F-1E69C32B791F}" destId="{7C32CBD0-34ED-4BA0-8C88-F239219F8F3B}" srcOrd="6" destOrd="0" parTransId="{D4D82E78-2270-4973-BF8B-02056A4026F5}" sibTransId="{DB464038-149F-474F-A79E-4D40F7855C70}"/>
    <dgm:cxn modelId="{8FDD6AF7-B4B8-4295-A0B1-35ECA761EB63}" srcId="{DBDB2BC0-B92B-46AC-B66F-1E69C32B791F}" destId="{FDCB6A1C-D967-4575-A716-46D73EE01F32}" srcOrd="2" destOrd="0" parTransId="{86C2627B-28F8-4065-8D9D-87B9BABC882E}" sibTransId="{E0487D2A-49DC-40D8-A1C1-C6308C52FA24}"/>
    <dgm:cxn modelId="{847E6335-1E8E-4F5A-AA9F-9688753AA5F9}" type="presParOf" srcId="{6A17C836-A621-49C9-A1FF-6444C7A1DD8D}" destId="{21970A0E-DFE1-487F-8A93-CA1F3F00ACF9}" srcOrd="0" destOrd="0" presId="urn:microsoft.com/office/officeart/2005/8/layout/vList2"/>
    <dgm:cxn modelId="{84DDA35B-0414-455A-983A-FA2224CEF8A0}" type="presParOf" srcId="{6A17C836-A621-49C9-A1FF-6444C7A1DD8D}" destId="{978D9E07-2AD8-47C4-A1E1-783AE90E331B}" srcOrd="1" destOrd="0" presId="urn:microsoft.com/office/officeart/2005/8/layout/vList2"/>
    <dgm:cxn modelId="{D540DFC9-BF05-4290-8EA6-3B88B8B884FF}" type="presParOf" srcId="{6A17C836-A621-49C9-A1FF-6444C7A1DD8D}" destId="{F5ED0AEC-8CE3-453E-8663-163671FCC35C}" srcOrd="2" destOrd="0" presId="urn:microsoft.com/office/officeart/2005/8/layout/vList2"/>
    <dgm:cxn modelId="{8B355268-2141-493D-8CFB-87DF5D54A82A}" type="presParOf" srcId="{6A17C836-A621-49C9-A1FF-6444C7A1DD8D}" destId="{644A6DB3-A71A-49C4-9E31-C10582417AC7}" srcOrd="3" destOrd="0" presId="urn:microsoft.com/office/officeart/2005/8/layout/vList2"/>
    <dgm:cxn modelId="{DF0932D1-11C1-4032-BA7A-6222D60AFD2A}" type="presParOf" srcId="{6A17C836-A621-49C9-A1FF-6444C7A1DD8D}" destId="{3C57BDA7-28C7-4D58-A0ED-1E93FE2E53BD}" srcOrd="4" destOrd="0" presId="urn:microsoft.com/office/officeart/2005/8/layout/vList2"/>
    <dgm:cxn modelId="{CE25DE51-973C-4D05-B56C-3DF7EADD4D2E}" type="presParOf" srcId="{6A17C836-A621-49C9-A1FF-6444C7A1DD8D}" destId="{2B0149D9-D80A-4216-B4E0-1386A1A9E276}" srcOrd="5" destOrd="0" presId="urn:microsoft.com/office/officeart/2005/8/layout/vList2"/>
    <dgm:cxn modelId="{2A33BE31-1DDE-4676-8868-118F5D67AFA0}" type="presParOf" srcId="{6A17C836-A621-49C9-A1FF-6444C7A1DD8D}" destId="{9CCD17A7-5888-44AB-A9C1-E0D163EC50D1}" srcOrd="6" destOrd="0" presId="urn:microsoft.com/office/officeart/2005/8/layout/vList2"/>
    <dgm:cxn modelId="{0E4A0B84-6B49-4829-BCD7-D941D525250C}" type="presParOf" srcId="{6A17C836-A621-49C9-A1FF-6444C7A1DD8D}" destId="{FAAEE2DD-CE7D-42D5-894F-30053879BEC6}" srcOrd="7" destOrd="0" presId="urn:microsoft.com/office/officeart/2005/8/layout/vList2"/>
    <dgm:cxn modelId="{2DDF1FA7-EC71-4D35-8409-C97F0057ACA0}" type="presParOf" srcId="{6A17C836-A621-49C9-A1FF-6444C7A1DD8D}" destId="{09A0B944-3B7B-4623-82C0-D05838769701}" srcOrd="8" destOrd="0" presId="urn:microsoft.com/office/officeart/2005/8/layout/vList2"/>
    <dgm:cxn modelId="{0488E699-0685-4BA9-BF3E-6A6B56F45BCB}" type="presParOf" srcId="{6A17C836-A621-49C9-A1FF-6444C7A1DD8D}" destId="{244CCFA8-E21D-4853-B646-C926B2A45DCE}" srcOrd="9" destOrd="0" presId="urn:microsoft.com/office/officeart/2005/8/layout/vList2"/>
    <dgm:cxn modelId="{A04F1A55-FC6C-4A16-BC08-7145959E63D6}" type="presParOf" srcId="{6A17C836-A621-49C9-A1FF-6444C7A1DD8D}" destId="{32A61031-7C51-4427-907C-57E9A9457754}" srcOrd="10" destOrd="0" presId="urn:microsoft.com/office/officeart/2005/8/layout/vList2"/>
    <dgm:cxn modelId="{9F6153EE-43A4-40EE-8076-CD8D335CD4B5}" type="presParOf" srcId="{6A17C836-A621-49C9-A1FF-6444C7A1DD8D}" destId="{0D65720A-DE94-46F5-9927-1AE4F861C093}" srcOrd="11" destOrd="0" presId="urn:microsoft.com/office/officeart/2005/8/layout/vList2"/>
    <dgm:cxn modelId="{673B5DD8-B751-43BA-BCF3-4765A391EA81}" type="presParOf" srcId="{6A17C836-A621-49C9-A1FF-6444C7A1DD8D}" destId="{0E1F5050-5ED5-46A2-B57C-92A339F73AFC}"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511E1B-3FA9-4EF3-A1E6-1E91C3404BD2}"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GB"/>
        </a:p>
      </dgm:t>
    </dgm:pt>
    <dgm:pt modelId="{F323928D-4E20-4B7E-8D88-833FAC24A7BC}">
      <dgm:prSet/>
      <dgm:spPr/>
      <dgm:t>
        <a:bodyPr/>
        <a:lstStyle/>
        <a:p>
          <a:r>
            <a:rPr lang="en-GB" baseline="0" dirty="0"/>
            <a:t>Error Handling</a:t>
          </a:r>
          <a:endParaRPr lang="en-GB" dirty="0"/>
        </a:p>
      </dgm:t>
    </dgm:pt>
    <dgm:pt modelId="{6AF64B88-75F0-4B8B-980B-F76862FEF4C9}" type="parTrans" cxnId="{F711C736-9E1F-471A-ABDE-3556DFA36295}">
      <dgm:prSet/>
      <dgm:spPr/>
      <dgm:t>
        <a:bodyPr/>
        <a:lstStyle/>
        <a:p>
          <a:endParaRPr lang="en-GB"/>
        </a:p>
      </dgm:t>
    </dgm:pt>
    <dgm:pt modelId="{1D01E010-3706-47AA-B599-A39CF6CCAD0C}" type="sibTrans" cxnId="{F711C736-9E1F-471A-ABDE-3556DFA36295}">
      <dgm:prSet/>
      <dgm:spPr/>
      <dgm:t>
        <a:bodyPr/>
        <a:lstStyle/>
        <a:p>
          <a:endParaRPr lang="en-GB"/>
        </a:p>
      </dgm:t>
    </dgm:pt>
    <dgm:pt modelId="{BB2BB123-528D-4F83-BDEA-9F0C811286D0}">
      <dgm:prSet/>
      <dgm:spPr/>
      <dgm:t>
        <a:bodyPr/>
        <a:lstStyle/>
        <a:p>
          <a:r>
            <a:rPr lang="en-GB" baseline="0" dirty="0"/>
            <a:t>Consistency</a:t>
          </a:r>
          <a:endParaRPr lang="en-GB" dirty="0"/>
        </a:p>
      </dgm:t>
    </dgm:pt>
    <dgm:pt modelId="{4FC14E47-F15D-4E56-A521-73033631D0B1}" type="parTrans" cxnId="{E9FF31DD-D219-4676-8369-C2C835746022}">
      <dgm:prSet/>
      <dgm:spPr/>
      <dgm:t>
        <a:bodyPr/>
        <a:lstStyle/>
        <a:p>
          <a:endParaRPr lang="en-GB"/>
        </a:p>
      </dgm:t>
    </dgm:pt>
    <dgm:pt modelId="{2AA1BFE6-2D67-46C8-856B-B887B035540F}" type="sibTrans" cxnId="{E9FF31DD-D219-4676-8369-C2C835746022}">
      <dgm:prSet/>
      <dgm:spPr/>
      <dgm:t>
        <a:bodyPr/>
        <a:lstStyle/>
        <a:p>
          <a:endParaRPr lang="en-GB"/>
        </a:p>
      </dgm:t>
    </dgm:pt>
    <dgm:pt modelId="{FD9D1B15-9438-4CEB-98C3-8E88680CE6E9}">
      <dgm:prSet/>
      <dgm:spPr/>
      <dgm:t>
        <a:bodyPr/>
        <a:lstStyle/>
        <a:p>
          <a:r>
            <a:rPr lang="en-GB" baseline="0" dirty="0"/>
            <a:t>Performance</a:t>
          </a:r>
          <a:endParaRPr lang="en-GB" dirty="0"/>
        </a:p>
      </dgm:t>
    </dgm:pt>
    <dgm:pt modelId="{3207807A-F12B-46CC-90E6-616725DBDC55}" type="parTrans" cxnId="{2675BF5E-2157-4B73-8C2C-41BE25CFD4F2}">
      <dgm:prSet/>
      <dgm:spPr/>
      <dgm:t>
        <a:bodyPr/>
        <a:lstStyle/>
        <a:p>
          <a:endParaRPr lang="en-GB"/>
        </a:p>
      </dgm:t>
    </dgm:pt>
    <dgm:pt modelId="{948FEFC9-9F9A-4BDE-9420-27B251BD929E}" type="sibTrans" cxnId="{2675BF5E-2157-4B73-8C2C-41BE25CFD4F2}">
      <dgm:prSet/>
      <dgm:spPr/>
      <dgm:t>
        <a:bodyPr/>
        <a:lstStyle/>
        <a:p>
          <a:endParaRPr lang="en-GB"/>
        </a:p>
      </dgm:t>
    </dgm:pt>
    <dgm:pt modelId="{ADA6DEF6-A238-419B-8AE0-03B1879E07FB}">
      <dgm:prSet/>
      <dgm:spPr/>
      <dgm:t>
        <a:bodyPr/>
        <a:lstStyle/>
        <a:p>
          <a:r>
            <a:rPr lang="en-GB" baseline="0"/>
            <a:t>Compatibility</a:t>
          </a:r>
          <a:endParaRPr lang="en-GB"/>
        </a:p>
      </dgm:t>
    </dgm:pt>
    <dgm:pt modelId="{0A4CA735-AEF4-43D2-8ACF-C88C357C7F6F}" type="parTrans" cxnId="{D061D914-5FA5-42EE-8E67-00E2B3546FDC}">
      <dgm:prSet/>
      <dgm:spPr/>
      <dgm:t>
        <a:bodyPr/>
        <a:lstStyle/>
        <a:p>
          <a:endParaRPr lang="en-GB"/>
        </a:p>
      </dgm:t>
    </dgm:pt>
    <dgm:pt modelId="{4DD49454-5FD6-4122-9145-1B92572FA363}" type="sibTrans" cxnId="{D061D914-5FA5-42EE-8E67-00E2B3546FDC}">
      <dgm:prSet/>
      <dgm:spPr/>
      <dgm:t>
        <a:bodyPr/>
        <a:lstStyle/>
        <a:p>
          <a:endParaRPr lang="en-GB"/>
        </a:p>
      </dgm:t>
    </dgm:pt>
    <dgm:pt modelId="{558965E7-EB77-47F9-9F0E-FCBCFFD284B6}">
      <dgm:prSet/>
      <dgm:spPr/>
      <dgm:t>
        <a:bodyPr/>
        <a:lstStyle/>
        <a:p>
          <a:r>
            <a:rPr lang="en-GB" baseline="0"/>
            <a:t>Usability</a:t>
          </a:r>
          <a:endParaRPr lang="en-GB"/>
        </a:p>
      </dgm:t>
    </dgm:pt>
    <dgm:pt modelId="{319AB231-37AB-4BB3-B858-C4E061BB559C}" type="parTrans" cxnId="{27FDB1C6-FA01-4EB0-82E2-34446079A3BF}">
      <dgm:prSet/>
      <dgm:spPr/>
      <dgm:t>
        <a:bodyPr/>
        <a:lstStyle/>
        <a:p>
          <a:endParaRPr lang="en-GB"/>
        </a:p>
      </dgm:t>
    </dgm:pt>
    <dgm:pt modelId="{576F266E-21DF-420D-9EAE-CC274CF7320A}" type="sibTrans" cxnId="{27FDB1C6-FA01-4EB0-82E2-34446079A3BF}">
      <dgm:prSet/>
      <dgm:spPr/>
      <dgm:t>
        <a:bodyPr/>
        <a:lstStyle/>
        <a:p>
          <a:endParaRPr lang="en-GB"/>
        </a:p>
      </dgm:t>
    </dgm:pt>
    <dgm:pt modelId="{37737E71-604F-4BEE-87AA-333BC158B5B0}">
      <dgm:prSet/>
      <dgm:spPr/>
      <dgm:t>
        <a:bodyPr/>
        <a:lstStyle/>
        <a:p>
          <a:r>
            <a:rPr lang="en-GB" baseline="0"/>
            <a:t>Security</a:t>
          </a:r>
          <a:endParaRPr lang="en-GB"/>
        </a:p>
      </dgm:t>
    </dgm:pt>
    <dgm:pt modelId="{D80AE196-872C-4E41-8459-D5368E217229}" type="parTrans" cxnId="{41345240-621C-4129-9EF8-D02542BD27D8}">
      <dgm:prSet/>
      <dgm:spPr/>
      <dgm:t>
        <a:bodyPr/>
        <a:lstStyle/>
        <a:p>
          <a:endParaRPr lang="en-GB"/>
        </a:p>
      </dgm:t>
    </dgm:pt>
    <dgm:pt modelId="{030BAE08-40B3-44A7-B78C-D4DC8CA13FE1}" type="sibTrans" cxnId="{41345240-621C-4129-9EF8-D02542BD27D8}">
      <dgm:prSet/>
      <dgm:spPr/>
      <dgm:t>
        <a:bodyPr/>
        <a:lstStyle/>
        <a:p>
          <a:endParaRPr lang="en-GB"/>
        </a:p>
      </dgm:t>
    </dgm:pt>
    <dgm:pt modelId="{74AE3A52-49EF-498E-81D1-99DD98C2DC06}" type="pres">
      <dgm:prSet presAssocID="{37511E1B-3FA9-4EF3-A1E6-1E91C3404BD2}" presName="linear" presStyleCnt="0">
        <dgm:presLayoutVars>
          <dgm:animLvl val="lvl"/>
          <dgm:resizeHandles val="exact"/>
        </dgm:presLayoutVars>
      </dgm:prSet>
      <dgm:spPr/>
    </dgm:pt>
    <dgm:pt modelId="{7223D237-AE94-49CD-973A-CDE8622625E0}" type="pres">
      <dgm:prSet presAssocID="{F323928D-4E20-4B7E-8D88-833FAC24A7BC}" presName="parentText" presStyleLbl="node1" presStyleIdx="0" presStyleCnt="6">
        <dgm:presLayoutVars>
          <dgm:chMax val="0"/>
          <dgm:bulletEnabled val="1"/>
        </dgm:presLayoutVars>
      </dgm:prSet>
      <dgm:spPr/>
    </dgm:pt>
    <dgm:pt modelId="{BA351D48-6B6F-47F2-84CE-241C7CE82F60}" type="pres">
      <dgm:prSet presAssocID="{1D01E010-3706-47AA-B599-A39CF6CCAD0C}" presName="spacer" presStyleCnt="0"/>
      <dgm:spPr/>
    </dgm:pt>
    <dgm:pt modelId="{DB72E4B6-F7C7-4528-9802-1F96322FE122}" type="pres">
      <dgm:prSet presAssocID="{BB2BB123-528D-4F83-BDEA-9F0C811286D0}" presName="parentText" presStyleLbl="node1" presStyleIdx="1" presStyleCnt="6">
        <dgm:presLayoutVars>
          <dgm:chMax val="0"/>
          <dgm:bulletEnabled val="1"/>
        </dgm:presLayoutVars>
      </dgm:prSet>
      <dgm:spPr/>
    </dgm:pt>
    <dgm:pt modelId="{78DEA274-B3FE-47BA-9A34-6981C81639D2}" type="pres">
      <dgm:prSet presAssocID="{2AA1BFE6-2D67-46C8-856B-B887B035540F}" presName="spacer" presStyleCnt="0"/>
      <dgm:spPr/>
    </dgm:pt>
    <dgm:pt modelId="{FCDE7F1E-FAD4-47F9-AB74-A1111FAA0363}" type="pres">
      <dgm:prSet presAssocID="{FD9D1B15-9438-4CEB-98C3-8E88680CE6E9}" presName="parentText" presStyleLbl="node1" presStyleIdx="2" presStyleCnt="6">
        <dgm:presLayoutVars>
          <dgm:chMax val="0"/>
          <dgm:bulletEnabled val="1"/>
        </dgm:presLayoutVars>
      </dgm:prSet>
      <dgm:spPr/>
    </dgm:pt>
    <dgm:pt modelId="{E6171F4A-713D-48C5-8E4B-362FC939FB1D}" type="pres">
      <dgm:prSet presAssocID="{948FEFC9-9F9A-4BDE-9420-27B251BD929E}" presName="spacer" presStyleCnt="0"/>
      <dgm:spPr/>
    </dgm:pt>
    <dgm:pt modelId="{0311AE03-6EA1-4808-BC60-D780C2E4898C}" type="pres">
      <dgm:prSet presAssocID="{ADA6DEF6-A238-419B-8AE0-03B1879E07FB}" presName="parentText" presStyleLbl="node1" presStyleIdx="3" presStyleCnt="6">
        <dgm:presLayoutVars>
          <dgm:chMax val="0"/>
          <dgm:bulletEnabled val="1"/>
        </dgm:presLayoutVars>
      </dgm:prSet>
      <dgm:spPr/>
    </dgm:pt>
    <dgm:pt modelId="{4FDD724A-0D49-4CBC-9CE2-3B3403013934}" type="pres">
      <dgm:prSet presAssocID="{4DD49454-5FD6-4122-9145-1B92572FA363}" presName="spacer" presStyleCnt="0"/>
      <dgm:spPr/>
    </dgm:pt>
    <dgm:pt modelId="{3E0DE578-EC35-4050-915A-A6CE6E71718E}" type="pres">
      <dgm:prSet presAssocID="{558965E7-EB77-47F9-9F0E-FCBCFFD284B6}" presName="parentText" presStyleLbl="node1" presStyleIdx="4" presStyleCnt="6">
        <dgm:presLayoutVars>
          <dgm:chMax val="0"/>
          <dgm:bulletEnabled val="1"/>
        </dgm:presLayoutVars>
      </dgm:prSet>
      <dgm:spPr/>
    </dgm:pt>
    <dgm:pt modelId="{806A80D5-1301-4BF8-90E1-DCC87F6C2541}" type="pres">
      <dgm:prSet presAssocID="{576F266E-21DF-420D-9EAE-CC274CF7320A}" presName="spacer" presStyleCnt="0"/>
      <dgm:spPr/>
    </dgm:pt>
    <dgm:pt modelId="{0DB8B9C5-0E62-4E6C-A666-3E3FDC43ADF0}" type="pres">
      <dgm:prSet presAssocID="{37737E71-604F-4BEE-87AA-333BC158B5B0}" presName="parentText" presStyleLbl="node1" presStyleIdx="5" presStyleCnt="6">
        <dgm:presLayoutVars>
          <dgm:chMax val="0"/>
          <dgm:bulletEnabled val="1"/>
        </dgm:presLayoutVars>
      </dgm:prSet>
      <dgm:spPr/>
    </dgm:pt>
  </dgm:ptLst>
  <dgm:cxnLst>
    <dgm:cxn modelId="{769BCC11-92AC-46AA-B967-6D8F108F496B}" type="presOf" srcId="{ADA6DEF6-A238-419B-8AE0-03B1879E07FB}" destId="{0311AE03-6EA1-4808-BC60-D780C2E4898C}" srcOrd="0" destOrd="0" presId="urn:microsoft.com/office/officeart/2005/8/layout/vList2"/>
    <dgm:cxn modelId="{D061D914-5FA5-42EE-8E67-00E2B3546FDC}" srcId="{37511E1B-3FA9-4EF3-A1E6-1E91C3404BD2}" destId="{ADA6DEF6-A238-419B-8AE0-03B1879E07FB}" srcOrd="3" destOrd="0" parTransId="{0A4CA735-AEF4-43D2-8ACF-C88C357C7F6F}" sibTransId="{4DD49454-5FD6-4122-9145-1B92572FA363}"/>
    <dgm:cxn modelId="{F711C736-9E1F-471A-ABDE-3556DFA36295}" srcId="{37511E1B-3FA9-4EF3-A1E6-1E91C3404BD2}" destId="{F323928D-4E20-4B7E-8D88-833FAC24A7BC}" srcOrd="0" destOrd="0" parTransId="{6AF64B88-75F0-4B8B-980B-F76862FEF4C9}" sibTransId="{1D01E010-3706-47AA-B599-A39CF6CCAD0C}"/>
    <dgm:cxn modelId="{DCA0D939-9FB1-462C-9292-F366640D1120}" type="presOf" srcId="{BB2BB123-528D-4F83-BDEA-9F0C811286D0}" destId="{DB72E4B6-F7C7-4528-9802-1F96322FE122}" srcOrd="0" destOrd="0" presId="urn:microsoft.com/office/officeart/2005/8/layout/vList2"/>
    <dgm:cxn modelId="{41345240-621C-4129-9EF8-D02542BD27D8}" srcId="{37511E1B-3FA9-4EF3-A1E6-1E91C3404BD2}" destId="{37737E71-604F-4BEE-87AA-333BC158B5B0}" srcOrd="5" destOrd="0" parTransId="{D80AE196-872C-4E41-8459-D5368E217229}" sibTransId="{030BAE08-40B3-44A7-B78C-D4DC8CA13FE1}"/>
    <dgm:cxn modelId="{2675BF5E-2157-4B73-8C2C-41BE25CFD4F2}" srcId="{37511E1B-3FA9-4EF3-A1E6-1E91C3404BD2}" destId="{FD9D1B15-9438-4CEB-98C3-8E88680CE6E9}" srcOrd="2" destOrd="0" parTransId="{3207807A-F12B-46CC-90E6-616725DBDC55}" sibTransId="{948FEFC9-9F9A-4BDE-9420-27B251BD929E}"/>
    <dgm:cxn modelId="{F1E4BF50-E203-4035-B934-D1F2DCDBBFCE}" type="presOf" srcId="{37737E71-604F-4BEE-87AA-333BC158B5B0}" destId="{0DB8B9C5-0E62-4E6C-A666-3E3FDC43ADF0}" srcOrd="0" destOrd="0" presId="urn:microsoft.com/office/officeart/2005/8/layout/vList2"/>
    <dgm:cxn modelId="{27FDB1C6-FA01-4EB0-82E2-34446079A3BF}" srcId="{37511E1B-3FA9-4EF3-A1E6-1E91C3404BD2}" destId="{558965E7-EB77-47F9-9F0E-FCBCFFD284B6}" srcOrd="4" destOrd="0" parTransId="{319AB231-37AB-4BB3-B858-C4E061BB559C}" sibTransId="{576F266E-21DF-420D-9EAE-CC274CF7320A}"/>
    <dgm:cxn modelId="{3B68F2D1-86B3-46F7-AA04-FFEF02534ED4}" type="presOf" srcId="{FD9D1B15-9438-4CEB-98C3-8E88680CE6E9}" destId="{FCDE7F1E-FAD4-47F9-AB74-A1111FAA0363}" srcOrd="0" destOrd="0" presId="urn:microsoft.com/office/officeart/2005/8/layout/vList2"/>
    <dgm:cxn modelId="{E9FF31DD-D219-4676-8369-C2C835746022}" srcId="{37511E1B-3FA9-4EF3-A1E6-1E91C3404BD2}" destId="{BB2BB123-528D-4F83-BDEA-9F0C811286D0}" srcOrd="1" destOrd="0" parTransId="{4FC14E47-F15D-4E56-A521-73033631D0B1}" sibTransId="{2AA1BFE6-2D67-46C8-856B-B887B035540F}"/>
    <dgm:cxn modelId="{844F52E6-F357-4B16-A857-AEB977933F44}" type="presOf" srcId="{558965E7-EB77-47F9-9F0E-FCBCFFD284B6}" destId="{3E0DE578-EC35-4050-915A-A6CE6E71718E}" srcOrd="0" destOrd="0" presId="urn:microsoft.com/office/officeart/2005/8/layout/vList2"/>
    <dgm:cxn modelId="{22A5A8F3-02BE-4A03-8D59-2FCBC001804F}" type="presOf" srcId="{F323928D-4E20-4B7E-8D88-833FAC24A7BC}" destId="{7223D237-AE94-49CD-973A-CDE8622625E0}" srcOrd="0" destOrd="0" presId="urn:microsoft.com/office/officeart/2005/8/layout/vList2"/>
    <dgm:cxn modelId="{A4AAD1F4-2699-4BE4-A271-0CC58ED65CF6}" type="presOf" srcId="{37511E1B-3FA9-4EF3-A1E6-1E91C3404BD2}" destId="{74AE3A52-49EF-498E-81D1-99DD98C2DC06}" srcOrd="0" destOrd="0" presId="urn:microsoft.com/office/officeart/2005/8/layout/vList2"/>
    <dgm:cxn modelId="{079878BC-C6F8-4D6E-AC85-C985B7423725}" type="presParOf" srcId="{74AE3A52-49EF-498E-81D1-99DD98C2DC06}" destId="{7223D237-AE94-49CD-973A-CDE8622625E0}" srcOrd="0" destOrd="0" presId="urn:microsoft.com/office/officeart/2005/8/layout/vList2"/>
    <dgm:cxn modelId="{D09DB383-ED14-4E42-B91C-AC399EB3737A}" type="presParOf" srcId="{74AE3A52-49EF-498E-81D1-99DD98C2DC06}" destId="{BA351D48-6B6F-47F2-84CE-241C7CE82F60}" srcOrd="1" destOrd="0" presId="urn:microsoft.com/office/officeart/2005/8/layout/vList2"/>
    <dgm:cxn modelId="{C89220F8-3B3F-4BCC-832E-6ADA94CF2560}" type="presParOf" srcId="{74AE3A52-49EF-498E-81D1-99DD98C2DC06}" destId="{DB72E4B6-F7C7-4528-9802-1F96322FE122}" srcOrd="2" destOrd="0" presId="urn:microsoft.com/office/officeart/2005/8/layout/vList2"/>
    <dgm:cxn modelId="{47338D09-CA0D-4DE8-8C33-BC95AB1D44BC}" type="presParOf" srcId="{74AE3A52-49EF-498E-81D1-99DD98C2DC06}" destId="{78DEA274-B3FE-47BA-9A34-6981C81639D2}" srcOrd="3" destOrd="0" presId="urn:microsoft.com/office/officeart/2005/8/layout/vList2"/>
    <dgm:cxn modelId="{617AE83F-7175-45E8-9E7F-D6D9BA0A84D6}" type="presParOf" srcId="{74AE3A52-49EF-498E-81D1-99DD98C2DC06}" destId="{FCDE7F1E-FAD4-47F9-AB74-A1111FAA0363}" srcOrd="4" destOrd="0" presId="urn:microsoft.com/office/officeart/2005/8/layout/vList2"/>
    <dgm:cxn modelId="{5D0DC3B0-A6FC-412B-8DB8-612FD6176351}" type="presParOf" srcId="{74AE3A52-49EF-498E-81D1-99DD98C2DC06}" destId="{E6171F4A-713D-48C5-8E4B-362FC939FB1D}" srcOrd="5" destOrd="0" presId="urn:microsoft.com/office/officeart/2005/8/layout/vList2"/>
    <dgm:cxn modelId="{391272FE-1134-4142-9EDE-61C4A2BF140A}" type="presParOf" srcId="{74AE3A52-49EF-498E-81D1-99DD98C2DC06}" destId="{0311AE03-6EA1-4808-BC60-D780C2E4898C}" srcOrd="6" destOrd="0" presId="urn:microsoft.com/office/officeart/2005/8/layout/vList2"/>
    <dgm:cxn modelId="{D59FADF5-B3AC-434D-99EE-E4DB43981303}" type="presParOf" srcId="{74AE3A52-49EF-498E-81D1-99DD98C2DC06}" destId="{4FDD724A-0D49-4CBC-9CE2-3B3403013934}" srcOrd="7" destOrd="0" presId="urn:microsoft.com/office/officeart/2005/8/layout/vList2"/>
    <dgm:cxn modelId="{E7D9715F-2AE9-4FEB-BF04-9752A68D1A74}" type="presParOf" srcId="{74AE3A52-49EF-498E-81D1-99DD98C2DC06}" destId="{3E0DE578-EC35-4050-915A-A6CE6E71718E}" srcOrd="8" destOrd="0" presId="urn:microsoft.com/office/officeart/2005/8/layout/vList2"/>
    <dgm:cxn modelId="{93039E87-48D0-42A5-9118-F1372FD41B27}" type="presParOf" srcId="{74AE3A52-49EF-498E-81D1-99DD98C2DC06}" destId="{806A80D5-1301-4BF8-90E1-DCC87F6C2541}" srcOrd="9" destOrd="0" presId="urn:microsoft.com/office/officeart/2005/8/layout/vList2"/>
    <dgm:cxn modelId="{B2B88E3B-698A-4C24-96BF-AED0A4D47396}" type="presParOf" srcId="{74AE3A52-49EF-498E-81D1-99DD98C2DC06}" destId="{0DB8B9C5-0E62-4E6C-A666-3E3FDC43ADF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8BBBFC-7A84-434C-AFF2-65279291D1E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63A2663E-2CD4-4C43-9199-2F6EDAC34CE2}">
      <dgm:prSet/>
      <dgm:spPr/>
      <dgm:t>
        <a:bodyPr/>
        <a:lstStyle/>
        <a:p>
          <a:r>
            <a:rPr lang="en-GB" dirty="0"/>
            <a:t>Copied from a blog post</a:t>
          </a:r>
        </a:p>
      </dgm:t>
    </dgm:pt>
    <dgm:pt modelId="{494BAD6F-CA74-4C31-8851-96DE15059175}" type="parTrans" cxnId="{64D043E8-E639-42B8-BA9B-951526A0FC3E}">
      <dgm:prSet/>
      <dgm:spPr/>
      <dgm:t>
        <a:bodyPr/>
        <a:lstStyle/>
        <a:p>
          <a:endParaRPr lang="en-GB"/>
        </a:p>
      </dgm:t>
    </dgm:pt>
    <dgm:pt modelId="{64997B81-8E56-45B0-BFF8-1BA095226336}" type="sibTrans" cxnId="{64D043E8-E639-42B8-BA9B-951526A0FC3E}">
      <dgm:prSet/>
      <dgm:spPr/>
      <dgm:t>
        <a:bodyPr/>
        <a:lstStyle/>
        <a:p>
          <a:endParaRPr lang="en-GB"/>
        </a:p>
      </dgm:t>
    </dgm:pt>
    <dgm:pt modelId="{F647F9F2-20E1-41C6-AF44-CCAECA5C938B}">
      <dgm:prSet/>
      <dgm:spPr/>
      <dgm:t>
        <a:bodyPr/>
        <a:lstStyle/>
        <a:p>
          <a:r>
            <a:rPr lang="en-GB" dirty="0"/>
            <a:t>Most Likely Warren Frame’s</a:t>
          </a:r>
        </a:p>
      </dgm:t>
    </dgm:pt>
    <dgm:pt modelId="{3316FEB5-2BE2-4C29-B2C7-41A19D162372}" type="parTrans" cxnId="{4A3E9733-9C90-4D26-8DC6-D78AAAAA7F42}">
      <dgm:prSet/>
      <dgm:spPr/>
      <dgm:t>
        <a:bodyPr/>
        <a:lstStyle/>
        <a:p>
          <a:endParaRPr lang="en-GB"/>
        </a:p>
      </dgm:t>
    </dgm:pt>
    <dgm:pt modelId="{2BEC7974-E230-47BD-988B-20F6A87F97C1}" type="sibTrans" cxnId="{4A3E9733-9C90-4D26-8DC6-D78AAAAA7F42}">
      <dgm:prSet/>
      <dgm:spPr/>
      <dgm:t>
        <a:bodyPr/>
        <a:lstStyle/>
        <a:p>
          <a:endParaRPr lang="en-GB"/>
        </a:p>
      </dgm:t>
    </dgm:pt>
    <dgm:pt modelId="{911C6F44-8A3A-457F-86EF-33EA74F385D9}">
      <dgm:prSet/>
      <dgm:spPr/>
      <dgm:t>
        <a:bodyPr/>
        <a:lstStyle/>
        <a:p>
          <a:r>
            <a:rPr lang="en-GB" dirty="0"/>
            <a:t>No idea what it’s doing or why</a:t>
          </a:r>
        </a:p>
      </dgm:t>
    </dgm:pt>
    <dgm:pt modelId="{3A9295BA-383F-49E6-94E3-545414415DAB}" type="parTrans" cxnId="{751560EE-7596-4856-8900-FF99326CC6E7}">
      <dgm:prSet/>
      <dgm:spPr/>
      <dgm:t>
        <a:bodyPr/>
        <a:lstStyle/>
        <a:p>
          <a:endParaRPr lang="en-GB"/>
        </a:p>
      </dgm:t>
    </dgm:pt>
    <dgm:pt modelId="{FF31ACBE-D2A7-4E8D-9215-97F45631BCF5}" type="sibTrans" cxnId="{751560EE-7596-4856-8900-FF99326CC6E7}">
      <dgm:prSet/>
      <dgm:spPr/>
      <dgm:t>
        <a:bodyPr/>
        <a:lstStyle/>
        <a:p>
          <a:endParaRPr lang="en-GB"/>
        </a:p>
      </dgm:t>
    </dgm:pt>
    <dgm:pt modelId="{A2F7A87A-DF3A-4145-9798-DF8664D8E2A8}">
      <dgm:prSet/>
      <dgm:spPr/>
      <dgm:t>
        <a:bodyPr/>
        <a:lstStyle/>
        <a:p>
          <a:r>
            <a:rPr lang="en-GB"/>
            <a:t>Lots of issues exporting functions correctly</a:t>
          </a:r>
        </a:p>
      </dgm:t>
    </dgm:pt>
    <dgm:pt modelId="{AEC3D283-5CD0-42F8-9DC5-66C8F1E4328F}" type="parTrans" cxnId="{14966948-4A76-4474-9E28-3123854D059B}">
      <dgm:prSet/>
      <dgm:spPr/>
      <dgm:t>
        <a:bodyPr/>
        <a:lstStyle/>
        <a:p>
          <a:endParaRPr lang="en-GB"/>
        </a:p>
      </dgm:t>
    </dgm:pt>
    <dgm:pt modelId="{2D649882-7AE2-472B-AD31-F23E0459CBA0}" type="sibTrans" cxnId="{14966948-4A76-4474-9E28-3123854D059B}">
      <dgm:prSet/>
      <dgm:spPr/>
      <dgm:t>
        <a:bodyPr/>
        <a:lstStyle/>
        <a:p>
          <a:endParaRPr lang="en-GB"/>
        </a:p>
      </dgm:t>
    </dgm:pt>
    <dgm:pt modelId="{BE4BCB30-155A-4A38-8671-CBA5DB0713A8}">
      <dgm:prSet/>
      <dgm:spPr/>
      <dgm:t>
        <a:bodyPr/>
        <a:lstStyle/>
        <a:p>
          <a:r>
            <a:rPr lang="en-GB" dirty="0"/>
            <a:t>So infrequently you forgot what you did for next time</a:t>
          </a:r>
        </a:p>
      </dgm:t>
    </dgm:pt>
    <dgm:pt modelId="{AD80171B-FADC-48D9-9480-EF707B53F3CB}" type="parTrans" cxnId="{6AEC2C22-3073-412C-940A-99C296F919C3}">
      <dgm:prSet/>
      <dgm:spPr/>
      <dgm:t>
        <a:bodyPr/>
        <a:lstStyle/>
        <a:p>
          <a:endParaRPr lang="en-GB"/>
        </a:p>
      </dgm:t>
    </dgm:pt>
    <dgm:pt modelId="{F8782DC6-6B03-42BE-AE56-E259B5987DBF}" type="sibTrans" cxnId="{6AEC2C22-3073-412C-940A-99C296F919C3}">
      <dgm:prSet/>
      <dgm:spPr/>
      <dgm:t>
        <a:bodyPr/>
        <a:lstStyle/>
        <a:p>
          <a:endParaRPr lang="en-GB"/>
        </a:p>
      </dgm:t>
    </dgm:pt>
    <dgm:pt modelId="{0F6C38EC-B6FE-4817-8F35-E95A14CE961D}">
      <dgm:prSet/>
      <dgm:spPr/>
      <dgm:t>
        <a:bodyPr/>
        <a:lstStyle/>
        <a:p>
          <a:r>
            <a:rPr lang="en-GB" dirty="0"/>
            <a:t>Failed to Import after all of the above</a:t>
          </a:r>
        </a:p>
      </dgm:t>
    </dgm:pt>
    <dgm:pt modelId="{48C1A24E-EB5B-49BC-8CEB-ED477198FD25}" type="parTrans" cxnId="{0B29CEF5-1EA4-4359-9816-734F50B46F9F}">
      <dgm:prSet/>
      <dgm:spPr/>
    </dgm:pt>
    <dgm:pt modelId="{E650EB4E-9F17-4A96-9192-649DCA199E1E}" type="sibTrans" cxnId="{0B29CEF5-1EA4-4359-9816-734F50B46F9F}">
      <dgm:prSet/>
      <dgm:spPr/>
    </dgm:pt>
    <dgm:pt modelId="{8D79F65A-FDDD-4B90-B451-EA5E50F651FB}" type="pres">
      <dgm:prSet presAssocID="{DA8BBBFC-7A84-434C-AFF2-65279291D1E8}" presName="linear" presStyleCnt="0">
        <dgm:presLayoutVars>
          <dgm:animLvl val="lvl"/>
          <dgm:resizeHandles val="exact"/>
        </dgm:presLayoutVars>
      </dgm:prSet>
      <dgm:spPr/>
    </dgm:pt>
    <dgm:pt modelId="{BA0FAFC0-736A-4100-B897-98FA8BE6CCD4}" type="pres">
      <dgm:prSet presAssocID="{63A2663E-2CD4-4C43-9199-2F6EDAC34CE2}" presName="parentText" presStyleLbl="node1" presStyleIdx="0" presStyleCnt="6">
        <dgm:presLayoutVars>
          <dgm:chMax val="0"/>
          <dgm:bulletEnabled val="1"/>
        </dgm:presLayoutVars>
      </dgm:prSet>
      <dgm:spPr/>
    </dgm:pt>
    <dgm:pt modelId="{6C06CE62-7FB3-498F-BF7F-98F58833EE31}" type="pres">
      <dgm:prSet presAssocID="{64997B81-8E56-45B0-BFF8-1BA095226336}" presName="spacer" presStyleCnt="0"/>
      <dgm:spPr/>
    </dgm:pt>
    <dgm:pt modelId="{85F51054-DCFE-490E-A26C-9C734C8D6FBF}" type="pres">
      <dgm:prSet presAssocID="{F647F9F2-20E1-41C6-AF44-CCAECA5C938B}" presName="parentText" presStyleLbl="node1" presStyleIdx="1" presStyleCnt="6">
        <dgm:presLayoutVars>
          <dgm:chMax val="0"/>
          <dgm:bulletEnabled val="1"/>
        </dgm:presLayoutVars>
      </dgm:prSet>
      <dgm:spPr/>
    </dgm:pt>
    <dgm:pt modelId="{3A824B49-E14B-41E4-BBF0-87D5C5E7D44B}" type="pres">
      <dgm:prSet presAssocID="{2BEC7974-E230-47BD-988B-20F6A87F97C1}" presName="spacer" presStyleCnt="0"/>
      <dgm:spPr/>
    </dgm:pt>
    <dgm:pt modelId="{8657F78D-B47F-467E-994D-C8BD6BBE1E48}" type="pres">
      <dgm:prSet presAssocID="{911C6F44-8A3A-457F-86EF-33EA74F385D9}" presName="parentText" presStyleLbl="node1" presStyleIdx="2" presStyleCnt="6">
        <dgm:presLayoutVars>
          <dgm:chMax val="0"/>
          <dgm:bulletEnabled val="1"/>
        </dgm:presLayoutVars>
      </dgm:prSet>
      <dgm:spPr/>
    </dgm:pt>
    <dgm:pt modelId="{7F00A832-2635-4C1F-BD81-F3152036ED60}" type="pres">
      <dgm:prSet presAssocID="{FF31ACBE-D2A7-4E8D-9215-97F45631BCF5}" presName="spacer" presStyleCnt="0"/>
      <dgm:spPr/>
    </dgm:pt>
    <dgm:pt modelId="{8D2DDD7D-AFE8-443F-8C1C-C7B815563692}" type="pres">
      <dgm:prSet presAssocID="{A2F7A87A-DF3A-4145-9798-DF8664D8E2A8}" presName="parentText" presStyleLbl="node1" presStyleIdx="3" presStyleCnt="6">
        <dgm:presLayoutVars>
          <dgm:chMax val="0"/>
          <dgm:bulletEnabled val="1"/>
        </dgm:presLayoutVars>
      </dgm:prSet>
      <dgm:spPr/>
    </dgm:pt>
    <dgm:pt modelId="{64A66596-8E9F-4A55-82ED-38596BCBADC9}" type="pres">
      <dgm:prSet presAssocID="{2D649882-7AE2-472B-AD31-F23E0459CBA0}" presName="spacer" presStyleCnt="0"/>
      <dgm:spPr/>
    </dgm:pt>
    <dgm:pt modelId="{7D2CA1BD-9B75-415E-8A34-F3E66E77F2AE}" type="pres">
      <dgm:prSet presAssocID="{BE4BCB30-155A-4A38-8671-CBA5DB0713A8}" presName="parentText" presStyleLbl="node1" presStyleIdx="4" presStyleCnt="6">
        <dgm:presLayoutVars>
          <dgm:chMax val="0"/>
          <dgm:bulletEnabled val="1"/>
        </dgm:presLayoutVars>
      </dgm:prSet>
      <dgm:spPr/>
    </dgm:pt>
    <dgm:pt modelId="{E5523D16-804E-40FB-9FF9-A77E9091FB96}" type="pres">
      <dgm:prSet presAssocID="{F8782DC6-6B03-42BE-AE56-E259B5987DBF}" presName="spacer" presStyleCnt="0"/>
      <dgm:spPr/>
    </dgm:pt>
    <dgm:pt modelId="{1BFFBCA0-0FE2-4504-A02B-D1689393D936}" type="pres">
      <dgm:prSet presAssocID="{0F6C38EC-B6FE-4817-8F35-E95A14CE961D}" presName="parentText" presStyleLbl="node1" presStyleIdx="5" presStyleCnt="6">
        <dgm:presLayoutVars>
          <dgm:chMax val="0"/>
          <dgm:bulletEnabled val="1"/>
        </dgm:presLayoutVars>
      </dgm:prSet>
      <dgm:spPr/>
    </dgm:pt>
  </dgm:ptLst>
  <dgm:cxnLst>
    <dgm:cxn modelId="{6AEC2C22-3073-412C-940A-99C296F919C3}" srcId="{DA8BBBFC-7A84-434C-AFF2-65279291D1E8}" destId="{BE4BCB30-155A-4A38-8671-CBA5DB0713A8}" srcOrd="4" destOrd="0" parTransId="{AD80171B-FADC-48D9-9480-EF707B53F3CB}" sibTransId="{F8782DC6-6B03-42BE-AE56-E259B5987DBF}"/>
    <dgm:cxn modelId="{4A3E9733-9C90-4D26-8DC6-D78AAAAA7F42}" srcId="{DA8BBBFC-7A84-434C-AFF2-65279291D1E8}" destId="{F647F9F2-20E1-41C6-AF44-CCAECA5C938B}" srcOrd="1" destOrd="0" parTransId="{3316FEB5-2BE2-4C29-B2C7-41A19D162372}" sibTransId="{2BEC7974-E230-47BD-988B-20F6A87F97C1}"/>
    <dgm:cxn modelId="{9445C545-3BD8-43DF-A949-75A9188060BA}" type="presOf" srcId="{0F6C38EC-B6FE-4817-8F35-E95A14CE961D}" destId="{1BFFBCA0-0FE2-4504-A02B-D1689393D936}" srcOrd="0" destOrd="0" presId="urn:microsoft.com/office/officeart/2005/8/layout/vList2"/>
    <dgm:cxn modelId="{14966948-4A76-4474-9E28-3123854D059B}" srcId="{DA8BBBFC-7A84-434C-AFF2-65279291D1E8}" destId="{A2F7A87A-DF3A-4145-9798-DF8664D8E2A8}" srcOrd="3" destOrd="0" parTransId="{AEC3D283-5CD0-42F8-9DC5-66C8F1E4328F}" sibTransId="{2D649882-7AE2-472B-AD31-F23E0459CBA0}"/>
    <dgm:cxn modelId="{13B5D655-43C2-4BA4-BDE5-15EBA819A244}" type="presOf" srcId="{F647F9F2-20E1-41C6-AF44-CCAECA5C938B}" destId="{85F51054-DCFE-490E-A26C-9C734C8D6FBF}" srcOrd="0" destOrd="0" presId="urn:microsoft.com/office/officeart/2005/8/layout/vList2"/>
    <dgm:cxn modelId="{65F5CC9B-1C0F-4ED6-AF44-DB71F47C6BB7}" type="presOf" srcId="{BE4BCB30-155A-4A38-8671-CBA5DB0713A8}" destId="{7D2CA1BD-9B75-415E-8A34-F3E66E77F2AE}" srcOrd="0" destOrd="0" presId="urn:microsoft.com/office/officeart/2005/8/layout/vList2"/>
    <dgm:cxn modelId="{8456F5A2-15FB-42B0-A291-15E4E4815379}" type="presOf" srcId="{63A2663E-2CD4-4C43-9199-2F6EDAC34CE2}" destId="{BA0FAFC0-736A-4100-B897-98FA8BE6CCD4}" srcOrd="0" destOrd="0" presId="urn:microsoft.com/office/officeart/2005/8/layout/vList2"/>
    <dgm:cxn modelId="{94F87FD2-3E0B-4FDE-A77A-ABC2E759520A}" type="presOf" srcId="{A2F7A87A-DF3A-4145-9798-DF8664D8E2A8}" destId="{8D2DDD7D-AFE8-443F-8C1C-C7B815563692}" srcOrd="0" destOrd="0" presId="urn:microsoft.com/office/officeart/2005/8/layout/vList2"/>
    <dgm:cxn modelId="{64D043E8-E639-42B8-BA9B-951526A0FC3E}" srcId="{DA8BBBFC-7A84-434C-AFF2-65279291D1E8}" destId="{63A2663E-2CD4-4C43-9199-2F6EDAC34CE2}" srcOrd="0" destOrd="0" parTransId="{494BAD6F-CA74-4C31-8851-96DE15059175}" sibTransId="{64997B81-8E56-45B0-BFF8-1BA095226336}"/>
    <dgm:cxn modelId="{B5B54BE8-1A0E-4C33-8655-0E9882A7C227}" type="presOf" srcId="{DA8BBBFC-7A84-434C-AFF2-65279291D1E8}" destId="{8D79F65A-FDDD-4B90-B451-EA5E50F651FB}" srcOrd="0" destOrd="0" presId="urn:microsoft.com/office/officeart/2005/8/layout/vList2"/>
    <dgm:cxn modelId="{751560EE-7596-4856-8900-FF99326CC6E7}" srcId="{DA8BBBFC-7A84-434C-AFF2-65279291D1E8}" destId="{911C6F44-8A3A-457F-86EF-33EA74F385D9}" srcOrd="2" destOrd="0" parTransId="{3A9295BA-383F-49E6-94E3-545414415DAB}" sibTransId="{FF31ACBE-D2A7-4E8D-9215-97F45631BCF5}"/>
    <dgm:cxn modelId="{0B29CEF5-1EA4-4359-9816-734F50B46F9F}" srcId="{DA8BBBFC-7A84-434C-AFF2-65279291D1E8}" destId="{0F6C38EC-B6FE-4817-8F35-E95A14CE961D}" srcOrd="5" destOrd="0" parTransId="{48C1A24E-EB5B-49BC-8CEB-ED477198FD25}" sibTransId="{E650EB4E-9F17-4A96-9192-649DCA199E1E}"/>
    <dgm:cxn modelId="{38A3DDF8-B9E6-4F75-8D27-E7F04544AB7C}" type="presOf" srcId="{911C6F44-8A3A-457F-86EF-33EA74F385D9}" destId="{8657F78D-B47F-467E-994D-C8BD6BBE1E48}" srcOrd="0" destOrd="0" presId="urn:microsoft.com/office/officeart/2005/8/layout/vList2"/>
    <dgm:cxn modelId="{52798127-D4D7-44C2-9C64-F9162C452484}" type="presParOf" srcId="{8D79F65A-FDDD-4B90-B451-EA5E50F651FB}" destId="{BA0FAFC0-736A-4100-B897-98FA8BE6CCD4}" srcOrd="0" destOrd="0" presId="urn:microsoft.com/office/officeart/2005/8/layout/vList2"/>
    <dgm:cxn modelId="{273568DA-1E73-4224-9F32-C8092937D1AF}" type="presParOf" srcId="{8D79F65A-FDDD-4B90-B451-EA5E50F651FB}" destId="{6C06CE62-7FB3-498F-BF7F-98F58833EE31}" srcOrd="1" destOrd="0" presId="urn:microsoft.com/office/officeart/2005/8/layout/vList2"/>
    <dgm:cxn modelId="{82159F46-F3CB-4CA4-8B70-0C649A7E1611}" type="presParOf" srcId="{8D79F65A-FDDD-4B90-B451-EA5E50F651FB}" destId="{85F51054-DCFE-490E-A26C-9C734C8D6FBF}" srcOrd="2" destOrd="0" presId="urn:microsoft.com/office/officeart/2005/8/layout/vList2"/>
    <dgm:cxn modelId="{C58215E6-0163-4EEE-AE86-1BFC2D2CF274}" type="presParOf" srcId="{8D79F65A-FDDD-4B90-B451-EA5E50F651FB}" destId="{3A824B49-E14B-41E4-BBF0-87D5C5E7D44B}" srcOrd="3" destOrd="0" presId="urn:microsoft.com/office/officeart/2005/8/layout/vList2"/>
    <dgm:cxn modelId="{2EE11F96-B5B2-4E24-AFC7-D0BF2E3AEA3B}" type="presParOf" srcId="{8D79F65A-FDDD-4B90-B451-EA5E50F651FB}" destId="{8657F78D-B47F-467E-994D-C8BD6BBE1E48}" srcOrd="4" destOrd="0" presId="urn:microsoft.com/office/officeart/2005/8/layout/vList2"/>
    <dgm:cxn modelId="{A2355CFC-1EA0-42E7-86AA-1CA5A3C47DBC}" type="presParOf" srcId="{8D79F65A-FDDD-4B90-B451-EA5E50F651FB}" destId="{7F00A832-2635-4C1F-BD81-F3152036ED60}" srcOrd="5" destOrd="0" presId="urn:microsoft.com/office/officeart/2005/8/layout/vList2"/>
    <dgm:cxn modelId="{3ACDD571-EA8A-41AD-B85D-EB9B787A7C5B}" type="presParOf" srcId="{8D79F65A-FDDD-4B90-B451-EA5E50F651FB}" destId="{8D2DDD7D-AFE8-443F-8C1C-C7B815563692}" srcOrd="6" destOrd="0" presId="urn:microsoft.com/office/officeart/2005/8/layout/vList2"/>
    <dgm:cxn modelId="{2C5708D5-CA7C-4653-B7C1-B11C349131A0}" type="presParOf" srcId="{8D79F65A-FDDD-4B90-B451-EA5E50F651FB}" destId="{64A66596-8E9F-4A55-82ED-38596BCBADC9}" srcOrd="7" destOrd="0" presId="urn:microsoft.com/office/officeart/2005/8/layout/vList2"/>
    <dgm:cxn modelId="{0CEC93AC-8C40-4CF1-9FD2-D366134B63B7}" type="presParOf" srcId="{8D79F65A-FDDD-4B90-B451-EA5E50F651FB}" destId="{7D2CA1BD-9B75-415E-8A34-F3E66E77F2AE}" srcOrd="8" destOrd="0" presId="urn:microsoft.com/office/officeart/2005/8/layout/vList2"/>
    <dgm:cxn modelId="{2C723818-69D4-4924-9CD2-83FB53D8201A}" type="presParOf" srcId="{8D79F65A-FDDD-4B90-B451-EA5E50F651FB}" destId="{E5523D16-804E-40FB-9FF9-A77E9091FB96}" srcOrd="9" destOrd="0" presId="urn:microsoft.com/office/officeart/2005/8/layout/vList2"/>
    <dgm:cxn modelId="{D82D5802-961A-46CC-B3A2-E2BC1269AA6D}" type="presParOf" srcId="{8D79F65A-FDDD-4B90-B451-EA5E50F651FB}" destId="{1BFFBCA0-0FE2-4504-A02B-D1689393D93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970A0E-DFE1-487F-8A93-CA1F3F00ACF9}">
      <dsp:nvSpPr>
        <dsp:cNvPr id="0" name=""/>
        <dsp:cNvSpPr/>
      </dsp:nvSpPr>
      <dsp:spPr>
        <a:xfrm>
          <a:off x="0" y="7089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dirty="0"/>
            <a:t>Scripts stored locally or in a </a:t>
          </a:r>
          <a:r>
            <a:rPr lang="en-US" sz="1800" b="0" kern="1200" baseline="0" dirty="0" err="1"/>
            <a:t>fileshare</a:t>
          </a:r>
          <a:r>
            <a:rPr lang="en-GB" sz="1800" b="0" kern="1200" baseline="0" dirty="0"/>
            <a:t>😕</a:t>
          </a:r>
          <a:endParaRPr lang="en-GB" sz="1800" kern="1200" dirty="0"/>
        </a:p>
      </dsp:txBody>
      <dsp:txXfrm>
        <a:off x="22617" y="93512"/>
        <a:ext cx="5502126" cy="418086"/>
      </dsp:txXfrm>
    </dsp:sp>
    <dsp:sp modelId="{F5ED0AEC-8CE3-453E-8663-163671FCC35C}">
      <dsp:nvSpPr>
        <dsp:cNvPr id="0" name=""/>
        <dsp:cNvSpPr/>
      </dsp:nvSpPr>
      <dsp:spPr>
        <a:xfrm>
          <a:off x="0" y="58605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Only me that uses them so </a:t>
          </a:r>
          <a:r>
            <a:rPr lang="en-GB" sz="1800" b="0" kern="1200" baseline="0"/>
            <a:t>🤷‍♂️</a:t>
          </a:r>
          <a:endParaRPr lang="en-GB" sz="1800" kern="1200"/>
        </a:p>
      </dsp:txBody>
      <dsp:txXfrm>
        <a:off x="22617" y="608672"/>
        <a:ext cx="5502126" cy="418086"/>
      </dsp:txXfrm>
    </dsp:sp>
    <dsp:sp modelId="{3C57BDA7-28C7-4D58-A0ED-1E93FE2E53BD}">
      <dsp:nvSpPr>
        <dsp:cNvPr id="0" name=""/>
        <dsp:cNvSpPr/>
      </dsp:nvSpPr>
      <dsp:spPr>
        <a:xfrm>
          <a:off x="0" y="1101216"/>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No error handling </a:t>
          </a:r>
          <a:r>
            <a:rPr lang="en-GB" sz="1800" b="0" kern="1200" baseline="0"/>
            <a:t>❌</a:t>
          </a:r>
          <a:endParaRPr lang="en-GB" sz="1800" kern="1200"/>
        </a:p>
      </dsp:txBody>
      <dsp:txXfrm>
        <a:off x="22617" y="1123833"/>
        <a:ext cx="5502126" cy="418086"/>
      </dsp:txXfrm>
    </dsp:sp>
    <dsp:sp modelId="{9CCD17A7-5888-44AB-A9C1-E0D163EC50D1}">
      <dsp:nvSpPr>
        <dsp:cNvPr id="0" name=""/>
        <dsp:cNvSpPr/>
      </dsp:nvSpPr>
      <dsp:spPr>
        <a:xfrm>
          <a:off x="0" y="1616376"/>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baseline="0"/>
            <a:t>Hardcoded variables/secrets </a:t>
          </a:r>
          <a:r>
            <a:rPr lang="en-GB" sz="1800" b="0" kern="1200" baseline="0"/>
            <a:t>😲</a:t>
          </a:r>
          <a:endParaRPr lang="en-GB" sz="1800" kern="1200"/>
        </a:p>
      </dsp:txBody>
      <dsp:txXfrm>
        <a:off x="22617" y="1638993"/>
        <a:ext cx="5502126" cy="418086"/>
      </dsp:txXfrm>
    </dsp:sp>
    <dsp:sp modelId="{09A0B944-3B7B-4623-82C0-D05838769701}">
      <dsp:nvSpPr>
        <dsp:cNvPr id="0" name=""/>
        <dsp:cNvSpPr/>
      </dsp:nvSpPr>
      <dsp:spPr>
        <a:xfrm>
          <a:off x="0" y="213153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backups 🤦‍♀️</a:t>
          </a:r>
          <a:endParaRPr lang="en-GB" sz="1800" kern="1200"/>
        </a:p>
      </dsp:txBody>
      <dsp:txXfrm>
        <a:off x="22617" y="2154152"/>
        <a:ext cx="5502126" cy="418086"/>
      </dsp:txXfrm>
    </dsp:sp>
    <dsp:sp modelId="{32A61031-7C51-4427-907C-57E9A9457754}">
      <dsp:nvSpPr>
        <dsp:cNvPr id="0" name=""/>
        <dsp:cNvSpPr/>
      </dsp:nvSpPr>
      <dsp:spPr>
        <a:xfrm>
          <a:off x="0" y="264669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access control 😱</a:t>
          </a:r>
          <a:endParaRPr lang="en-GB" sz="1800" kern="1200"/>
        </a:p>
      </dsp:txBody>
      <dsp:txXfrm>
        <a:off x="22617" y="2669312"/>
        <a:ext cx="5502126" cy="418086"/>
      </dsp:txXfrm>
    </dsp:sp>
    <dsp:sp modelId="{0E1F5050-5ED5-46A2-B57C-92A339F73AFC}">
      <dsp:nvSpPr>
        <dsp:cNvPr id="0" name=""/>
        <dsp:cNvSpPr/>
      </dsp:nvSpPr>
      <dsp:spPr>
        <a:xfrm>
          <a:off x="0" y="3161855"/>
          <a:ext cx="5547360" cy="4633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b="0" kern="1200" baseline="0"/>
            <a:t>No way of sharing scripts 🤮</a:t>
          </a:r>
          <a:endParaRPr lang="en-GB" sz="1800" kern="1200"/>
        </a:p>
      </dsp:txBody>
      <dsp:txXfrm>
        <a:off x="22617" y="3184472"/>
        <a:ext cx="5502126" cy="418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3D237-AE94-49CD-973A-CDE8622625E0}">
      <dsp:nvSpPr>
        <dsp:cNvPr id="0" name=""/>
        <dsp:cNvSpPr/>
      </dsp:nvSpPr>
      <dsp:spPr>
        <a:xfrm>
          <a:off x="0" y="90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dirty="0"/>
            <a:t>Error Handling</a:t>
          </a:r>
          <a:endParaRPr lang="en-GB" sz="3100" kern="1200" dirty="0"/>
        </a:p>
      </dsp:txBody>
      <dsp:txXfrm>
        <a:off x="35411" y="36311"/>
        <a:ext cx="5476538" cy="654577"/>
      </dsp:txXfrm>
    </dsp:sp>
    <dsp:sp modelId="{DB72E4B6-F7C7-4528-9802-1F96322FE122}">
      <dsp:nvSpPr>
        <dsp:cNvPr id="0" name=""/>
        <dsp:cNvSpPr/>
      </dsp:nvSpPr>
      <dsp:spPr>
        <a:xfrm>
          <a:off x="0" y="81558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dirty="0"/>
            <a:t>Consistency</a:t>
          </a:r>
          <a:endParaRPr lang="en-GB" sz="3100" kern="1200" dirty="0"/>
        </a:p>
      </dsp:txBody>
      <dsp:txXfrm>
        <a:off x="35411" y="850991"/>
        <a:ext cx="5476538" cy="654577"/>
      </dsp:txXfrm>
    </dsp:sp>
    <dsp:sp modelId="{FCDE7F1E-FAD4-47F9-AB74-A1111FAA0363}">
      <dsp:nvSpPr>
        <dsp:cNvPr id="0" name=""/>
        <dsp:cNvSpPr/>
      </dsp:nvSpPr>
      <dsp:spPr>
        <a:xfrm>
          <a:off x="0" y="163026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dirty="0"/>
            <a:t>Performance</a:t>
          </a:r>
          <a:endParaRPr lang="en-GB" sz="3100" kern="1200" dirty="0"/>
        </a:p>
      </dsp:txBody>
      <dsp:txXfrm>
        <a:off x="35411" y="1665671"/>
        <a:ext cx="5476538" cy="654577"/>
      </dsp:txXfrm>
    </dsp:sp>
    <dsp:sp modelId="{0311AE03-6EA1-4808-BC60-D780C2E4898C}">
      <dsp:nvSpPr>
        <dsp:cNvPr id="0" name=""/>
        <dsp:cNvSpPr/>
      </dsp:nvSpPr>
      <dsp:spPr>
        <a:xfrm>
          <a:off x="0" y="244494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a:t>Compatibility</a:t>
          </a:r>
          <a:endParaRPr lang="en-GB" sz="3100" kern="1200"/>
        </a:p>
      </dsp:txBody>
      <dsp:txXfrm>
        <a:off x="35411" y="2480351"/>
        <a:ext cx="5476538" cy="654577"/>
      </dsp:txXfrm>
    </dsp:sp>
    <dsp:sp modelId="{3E0DE578-EC35-4050-915A-A6CE6E71718E}">
      <dsp:nvSpPr>
        <dsp:cNvPr id="0" name=""/>
        <dsp:cNvSpPr/>
      </dsp:nvSpPr>
      <dsp:spPr>
        <a:xfrm>
          <a:off x="0" y="325962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a:t>Usability</a:t>
          </a:r>
          <a:endParaRPr lang="en-GB" sz="3100" kern="1200"/>
        </a:p>
      </dsp:txBody>
      <dsp:txXfrm>
        <a:off x="35411" y="3295031"/>
        <a:ext cx="5476538" cy="654577"/>
      </dsp:txXfrm>
    </dsp:sp>
    <dsp:sp modelId="{0DB8B9C5-0E62-4E6C-A666-3E3FDC43ADF0}">
      <dsp:nvSpPr>
        <dsp:cNvPr id="0" name=""/>
        <dsp:cNvSpPr/>
      </dsp:nvSpPr>
      <dsp:spPr>
        <a:xfrm>
          <a:off x="0" y="4074300"/>
          <a:ext cx="5547360" cy="72539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baseline="0"/>
            <a:t>Security</a:t>
          </a:r>
          <a:endParaRPr lang="en-GB" sz="3100" kern="1200"/>
        </a:p>
      </dsp:txBody>
      <dsp:txXfrm>
        <a:off x="35411" y="4109711"/>
        <a:ext cx="5476538" cy="654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FAFC0-736A-4100-B897-98FA8BE6CCD4}">
      <dsp:nvSpPr>
        <dsp:cNvPr id="0" name=""/>
        <dsp:cNvSpPr/>
      </dsp:nvSpPr>
      <dsp:spPr>
        <a:xfrm>
          <a:off x="0" y="15570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Copied from a blog post</a:t>
          </a:r>
        </a:p>
      </dsp:txBody>
      <dsp:txXfrm>
        <a:off x="33127" y="188827"/>
        <a:ext cx="8718722" cy="612346"/>
      </dsp:txXfrm>
    </dsp:sp>
    <dsp:sp modelId="{85F51054-DCFE-490E-A26C-9C734C8D6FBF}">
      <dsp:nvSpPr>
        <dsp:cNvPr id="0" name=""/>
        <dsp:cNvSpPr/>
      </dsp:nvSpPr>
      <dsp:spPr>
        <a:xfrm>
          <a:off x="0" y="91782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Most Likely Warren Frame’s</a:t>
          </a:r>
        </a:p>
      </dsp:txBody>
      <dsp:txXfrm>
        <a:off x="33127" y="950947"/>
        <a:ext cx="8718722" cy="612346"/>
      </dsp:txXfrm>
    </dsp:sp>
    <dsp:sp modelId="{8657F78D-B47F-467E-994D-C8BD6BBE1E48}">
      <dsp:nvSpPr>
        <dsp:cNvPr id="0" name=""/>
        <dsp:cNvSpPr/>
      </dsp:nvSpPr>
      <dsp:spPr>
        <a:xfrm>
          <a:off x="0" y="167994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No idea what it’s doing or why</a:t>
          </a:r>
        </a:p>
      </dsp:txBody>
      <dsp:txXfrm>
        <a:off x="33127" y="1713067"/>
        <a:ext cx="8718722" cy="612346"/>
      </dsp:txXfrm>
    </dsp:sp>
    <dsp:sp modelId="{8D2DDD7D-AFE8-443F-8C1C-C7B815563692}">
      <dsp:nvSpPr>
        <dsp:cNvPr id="0" name=""/>
        <dsp:cNvSpPr/>
      </dsp:nvSpPr>
      <dsp:spPr>
        <a:xfrm>
          <a:off x="0" y="244206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a:t>Lots of issues exporting functions correctly</a:t>
          </a:r>
        </a:p>
      </dsp:txBody>
      <dsp:txXfrm>
        <a:off x="33127" y="2475187"/>
        <a:ext cx="8718722" cy="612346"/>
      </dsp:txXfrm>
    </dsp:sp>
    <dsp:sp modelId="{7D2CA1BD-9B75-415E-8A34-F3E66E77F2AE}">
      <dsp:nvSpPr>
        <dsp:cNvPr id="0" name=""/>
        <dsp:cNvSpPr/>
      </dsp:nvSpPr>
      <dsp:spPr>
        <a:xfrm>
          <a:off x="0" y="320418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So infrequently you forgot what you did for next time</a:t>
          </a:r>
        </a:p>
      </dsp:txBody>
      <dsp:txXfrm>
        <a:off x="33127" y="3237307"/>
        <a:ext cx="8718722" cy="612346"/>
      </dsp:txXfrm>
    </dsp:sp>
    <dsp:sp modelId="{1BFFBCA0-0FE2-4504-A02B-D1689393D936}">
      <dsp:nvSpPr>
        <dsp:cNvPr id="0" name=""/>
        <dsp:cNvSpPr/>
      </dsp:nvSpPr>
      <dsp:spPr>
        <a:xfrm>
          <a:off x="0" y="3966300"/>
          <a:ext cx="8784976" cy="6786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Failed to Import after all of the above</a:t>
          </a:r>
        </a:p>
      </dsp:txBody>
      <dsp:txXfrm>
        <a:off x="33127" y="3999427"/>
        <a:ext cx="8718722" cy="6123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53666B-85D6-6645-ADA4-E0088834153F}" type="datetimeFigureOut">
              <a:rPr lang="en-US" smtClean="0"/>
              <a:t>8/22/2019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1610545-018B-9B41-83C4-633863149D73}" type="slidenum">
              <a:rPr lang="en-US" smtClean="0"/>
              <a:t>‹#›</a:t>
            </a:fld>
            <a:endParaRPr lang="en-US"/>
          </a:p>
        </p:txBody>
      </p:sp>
    </p:spTree>
    <p:extLst>
      <p:ext uri="{BB962C8B-B14F-4D97-AF65-F5344CB8AC3E}">
        <p14:creationId xmlns:p14="http://schemas.microsoft.com/office/powerpoint/2010/main" val="3362469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69956-1D35-48D8-975B-008F541E06B3}" type="datetimeFigureOut">
              <a:rPr lang="en-GB" smtClean="0"/>
              <a:t>22/08/2019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9E77B-23F2-4D26-B3FA-6109AB5D8139}" type="slidenum">
              <a:rPr lang="en-GB" smtClean="0"/>
              <a:t>‹#›</a:t>
            </a:fld>
            <a:endParaRPr lang="en-GB"/>
          </a:p>
        </p:txBody>
      </p:sp>
    </p:spTree>
    <p:extLst>
      <p:ext uri="{BB962C8B-B14F-4D97-AF65-F5344CB8AC3E}">
        <p14:creationId xmlns:p14="http://schemas.microsoft.com/office/powerpoint/2010/main" val="181766641"/>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 Introduction</a:t>
            </a:r>
          </a:p>
          <a:p>
            <a:endParaRPr lang="en-GB" sz="1800" dirty="0"/>
          </a:p>
          <a:p>
            <a:r>
              <a:rPr lang="en-GB" sz="1200" b="0" i="0" kern="1200" dirty="0">
                <a:solidFill>
                  <a:schemeClr val="tx1"/>
                </a:solidFill>
                <a:effectLst/>
                <a:latin typeface="+mn-lt"/>
                <a:ea typeface="+mn-ea"/>
                <a:cs typeface="+mn-cs"/>
              </a:rPr>
              <a:t>This session will take you through the lifecycle of turning your hoarded scripts</a:t>
            </a:r>
          </a:p>
          <a:p>
            <a:r>
              <a:rPr lang="en-GB" sz="1200" b="0" i="0" kern="1200" dirty="0">
                <a:solidFill>
                  <a:schemeClr val="tx1"/>
                </a:solidFill>
                <a:effectLst/>
                <a:latin typeface="+mn-lt"/>
                <a:ea typeface="+mn-ea"/>
                <a:cs typeface="+mn-cs"/>
              </a:rPr>
              <a:t>from the scratch folder of your laptop, into reusable functions and modules </a:t>
            </a:r>
          </a:p>
          <a:p>
            <a:r>
              <a:rPr lang="en-GB" sz="1200" b="0" i="0" kern="1200" dirty="0">
                <a:solidFill>
                  <a:schemeClr val="tx1"/>
                </a:solidFill>
                <a:effectLst/>
                <a:latin typeface="+mn-lt"/>
                <a:ea typeface="+mn-ea"/>
                <a:cs typeface="+mn-cs"/>
              </a:rPr>
              <a:t>that you can share with your colleagues.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we have time we will then look at how you can develop your module to share it with the world 👍</a:t>
            </a:r>
            <a:endParaRPr lang="en-GB" sz="1800" dirty="0"/>
          </a:p>
        </p:txBody>
      </p:sp>
      <p:sp>
        <p:nvSpPr>
          <p:cNvPr id="4" name="Slide Number Placeholder 3"/>
          <p:cNvSpPr>
            <a:spLocks noGrp="1"/>
          </p:cNvSpPr>
          <p:nvPr>
            <p:ph type="sldNum" sz="quarter" idx="5"/>
          </p:nvPr>
        </p:nvSpPr>
        <p:spPr/>
        <p:txBody>
          <a:bodyPr/>
          <a:lstStyle/>
          <a:p>
            <a:fld id="{AB69E77B-23F2-4D26-B3FA-6109AB5D8139}" type="slidenum">
              <a:rPr lang="en-GB" smtClean="0"/>
              <a:t>1</a:t>
            </a:fld>
            <a:endParaRPr lang="en-GB"/>
          </a:p>
        </p:txBody>
      </p:sp>
    </p:spTree>
    <p:extLst>
      <p:ext uri="{BB962C8B-B14F-4D97-AF65-F5344CB8AC3E}">
        <p14:creationId xmlns:p14="http://schemas.microsoft.com/office/powerpoint/2010/main" val="865563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62537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 Ops Background now in a more DevOps focused role</a:t>
            </a:r>
          </a:p>
          <a:p>
            <a:r>
              <a:rPr lang="en-GB" sz="1200" dirty="0"/>
              <a:t>• Working largely with Azure &amp; AWS</a:t>
            </a:r>
          </a:p>
          <a:p>
            <a:r>
              <a:rPr lang="en-GB" sz="1200" dirty="0"/>
              <a:t>• 12k databases</a:t>
            </a:r>
          </a:p>
          <a:p>
            <a:r>
              <a:rPr lang="en-GB" sz="1200" dirty="0"/>
              <a:t>• 600+ IaaS </a:t>
            </a:r>
            <a:r>
              <a:rPr lang="en-GB" sz="1200" dirty="0" err="1"/>
              <a:t>vm’s</a:t>
            </a:r>
            <a:endParaRPr lang="en-GB" sz="1200" dirty="0"/>
          </a:p>
          <a:p>
            <a:r>
              <a:rPr lang="en-GB" sz="1200" dirty="0"/>
              <a:t>• Mixture of PaaS/IaaS more serverless</a:t>
            </a:r>
          </a:p>
          <a:p>
            <a:endParaRPr lang="en-GB" dirty="0"/>
          </a:p>
          <a:p>
            <a:r>
              <a:rPr lang="en-GB" dirty="0"/>
              <a:t>OSS Contributions</a:t>
            </a:r>
          </a:p>
          <a:p>
            <a:r>
              <a:rPr lang="en-GB" dirty="0"/>
              <a:t>Twitch Streaming 👍</a:t>
            </a:r>
          </a:p>
          <a:p>
            <a:endParaRPr lang="en-GB" dirty="0"/>
          </a:p>
        </p:txBody>
      </p:sp>
      <p:sp>
        <p:nvSpPr>
          <p:cNvPr id="4" name="Slide Number Placeholder 3"/>
          <p:cNvSpPr>
            <a:spLocks noGrp="1"/>
          </p:cNvSpPr>
          <p:nvPr>
            <p:ph type="sldNum" sz="quarter" idx="5"/>
          </p:nvPr>
        </p:nvSpPr>
        <p:spPr/>
        <p:txBody>
          <a:bodyPr/>
          <a:lstStyle/>
          <a:p>
            <a:fld id="{AB69E77B-23F2-4D26-B3FA-6109AB5D8139}" type="slidenum">
              <a:rPr lang="en-GB" smtClean="0"/>
              <a:t>2</a:t>
            </a:fld>
            <a:endParaRPr lang="en-GB"/>
          </a:p>
        </p:txBody>
      </p:sp>
    </p:spTree>
    <p:extLst>
      <p:ext uri="{BB962C8B-B14F-4D97-AF65-F5344CB8AC3E}">
        <p14:creationId xmlns:p14="http://schemas.microsoft.com/office/powerpoint/2010/main" val="229376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ACTUAL SCREENSHOT</a:t>
            </a:r>
          </a:p>
          <a:p>
            <a:endParaRPr lang="en-GB" dirty="0"/>
          </a:p>
          <a:p>
            <a:pPr marL="171450" indent="-171450">
              <a:buFontTx/>
              <a:buChar char="-"/>
            </a:pPr>
            <a:r>
              <a:rPr lang="en-GB" dirty="0"/>
              <a:t>Like many folks not used to writing scripts I was haphazard at best</a:t>
            </a:r>
          </a:p>
          <a:p>
            <a:pPr marL="171450" indent="-171450">
              <a:buFontTx/>
              <a:buChar char="-"/>
            </a:pPr>
            <a:r>
              <a:rPr lang="en-GB" dirty="0"/>
              <a:t>Copy and pasting from </a:t>
            </a:r>
            <a:r>
              <a:rPr lang="en-GB" dirty="0" err="1"/>
              <a:t>StackOverflow</a:t>
            </a:r>
            <a:endParaRPr lang="en-GB" dirty="0"/>
          </a:p>
          <a:p>
            <a:pPr marL="171450" indent="-171450">
              <a:buFontTx/>
              <a:buChar char="-"/>
            </a:pPr>
            <a:r>
              <a:rPr lang="en-GB" dirty="0"/>
              <a:t>Not fully understanding what scripts were doing</a:t>
            </a:r>
          </a:p>
          <a:p>
            <a:pPr marL="171450" indent="-171450">
              <a:buFontTx/>
              <a:buChar char="-"/>
            </a:pPr>
            <a:r>
              <a:rPr lang="en-GB" dirty="0"/>
              <a:t>Generally running in production</a:t>
            </a:r>
          </a:p>
          <a:p>
            <a:pPr marL="171450" indent="-171450">
              <a:buFontTx/>
              <a:buChar char="-"/>
            </a:pPr>
            <a:endParaRPr lang="en-GB" dirty="0"/>
          </a:p>
          <a:p>
            <a:pPr marL="171450" indent="-171450">
              <a:buFontTx/>
              <a:buChar char="-"/>
            </a:pPr>
            <a:r>
              <a:rPr lang="en-GB" dirty="0"/>
              <a:t>Mixed Results</a:t>
            </a:r>
          </a:p>
        </p:txBody>
      </p:sp>
      <p:sp>
        <p:nvSpPr>
          <p:cNvPr id="4" name="Slide Number Placeholder 3"/>
          <p:cNvSpPr>
            <a:spLocks noGrp="1"/>
          </p:cNvSpPr>
          <p:nvPr>
            <p:ph type="sldNum" sz="quarter" idx="5"/>
          </p:nvPr>
        </p:nvSpPr>
        <p:spPr/>
        <p:txBody>
          <a:bodyPr/>
          <a:lstStyle/>
          <a:p>
            <a:fld id="{AB69E77B-23F2-4D26-B3FA-6109AB5D8139}" type="slidenum">
              <a:rPr lang="en-GB" smtClean="0"/>
              <a:t>3</a:t>
            </a:fld>
            <a:endParaRPr lang="en-GB"/>
          </a:p>
        </p:txBody>
      </p:sp>
    </p:spTree>
    <p:extLst>
      <p:ext uri="{BB962C8B-B14F-4D97-AF65-F5344CB8AC3E}">
        <p14:creationId xmlns:p14="http://schemas.microsoft.com/office/powerpoint/2010/main" val="2844017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err="1"/>
              <a:t>Aaaah</a:t>
            </a:r>
            <a:r>
              <a:rPr lang="en-GB" dirty="0"/>
              <a:t> version control</a:t>
            </a:r>
          </a:p>
        </p:txBody>
      </p:sp>
      <p:sp>
        <p:nvSpPr>
          <p:cNvPr id="4" name="Slide Number Placeholder 3"/>
          <p:cNvSpPr>
            <a:spLocks noGrp="1"/>
          </p:cNvSpPr>
          <p:nvPr>
            <p:ph type="sldNum" sz="quarter" idx="5"/>
          </p:nvPr>
        </p:nvSpPr>
        <p:spPr/>
        <p:txBody>
          <a:bodyPr/>
          <a:lstStyle/>
          <a:p>
            <a:fld id="{AB69E77B-23F2-4D26-B3FA-6109AB5D8139}" type="slidenum">
              <a:rPr lang="en-GB" smtClean="0"/>
              <a:t>4</a:t>
            </a:fld>
            <a:endParaRPr lang="en-GB"/>
          </a:p>
        </p:txBody>
      </p:sp>
    </p:spTree>
    <p:extLst>
      <p:ext uri="{BB962C8B-B14F-4D97-AF65-F5344CB8AC3E}">
        <p14:creationId xmlns:p14="http://schemas.microsoft.com/office/powerpoint/2010/main" val="3142147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69E77B-23F2-4D26-B3FA-6109AB5D8139}" type="slidenum">
              <a:rPr lang="en-GB" smtClean="0"/>
              <a:t>5</a:t>
            </a:fld>
            <a:endParaRPr lang="en-GB"/>
          </a:p>
        </p:txBody>
      </p:sp>
    </p:spTree>
    <p:extLst>
      <p:ext uri="{BB962C8B-B14F-4D97-AF65-F5344CB8AC3E}">
        <p14:creationId xmlns:p14="http://schemas.microsoft.com/office/powerpoint/2010/main" val="32441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Error Handling:</a:t>
            </a:r>
          </a:p>
          <a:p>
            <a:r>
              <a:rPr lang="en-GB" dirty="0"/>
              <a:t>    • Does your code throw useful errors</a:t>
            </a:r>
          </a:p>
          <a:p>
            <a:r>
              <a:rPr lang="en-GB" dirty="0"/>
              <a:t>    • Does it throw errors correctly terminating vs non-terminating</a:t>
            </a:r>
          </a:p>
          <a:p>
            <a:endParaRPr lang="en-GB" b="1" dirty="0"/>
          </a:p>
          <a:p>
            <a:r>
              <a:rPr lang="en-GB" b="1" dirty="0"/>
              <a:t>Consistency:</a:t>
            </a:r>
          </a:p>
          <a:p>
            <a:r>
              <a:rPr lang="en-GB" b="1" dirty="0"/>
              <a:t>    • </a:t>
            </a:r>
            <a:r>
              <a:rPr lang="en-GB" b="0" dirty="0"/>
              <a:t>Does it behave how someone expected</a:t>
            </a:r>
          </a:p>
          <a:p>
            <a:r>
              <a:rPr lang="en-GB" b="0" dirty="0"/>
              <a:t>    • Does it behave the same way as other code</a:t>
            </a:r>
          </a:p>
          <a:p>
            <a:endParaRPr lang="en-GB" b="0" dirty="0"/>
          </a:p>
          <a:p>
            <a:r>
              <a:rPr lang="en-GB" b="1" dirty="0"/>
              <a:t>Performance:</a:t>
            </a:r>
          </a:p>
          <a:p>
            <a:r>
              <a:rPr lang="en-GB" b="1" dirty="0"/>
              <a:t>    </a:t>
            </a:r>
            <a:r>
              <a:rPr lang="en-GB" b="0" dirty="0"/>
              <a:t>• Does your code run in a timely manner</a:t>
            </a:r>
          </a:p>
          <a:p>
            <a:r>
              <a:rPr lang="en-GB" b="0" dirty="0"/>
              <a:t>    • Is it performant enough?</a:t>
            </a:r>
          </a:p>
          <a:p>
            <a:r>
              <a:rPr lang="en-GB" b="0" dirty="0"/>
              <a:t>    • Do you care if it takes a long time if it’s scheduled to run over night</a:t>
            </a:r>
          </a:p>
          <a:p>
            <a:endParaRPr lang="en-GB" b="0" dirty="0"/>
          </a:p>
          <a:p>
            <a:r>
              <a:rPr lang="en-GB" b="1" dirty="0"/>
              <a:t>Compatibility:</a:t>
            </a:r>
          </a:p>
          <a:p>
            <a:r>
              <a:rPr lang="en-GB" b="1" dirty="0"/>
              <a:t>    • </a:t>
            </a:r>
            <a:r>
              <a:rPr lang="en-GB" b="0" dirty="0"/>
              <a:t>Is it Cross Platform (MacOS, Linux, Windows, ARM devices)</a:t>
            </a:r>
          </a:p>
          <a:p>
            <a:r>
              <a:rPr lang="en-GB" b="1" dirty="0"/>
              <a:t>    • </a:t>
            </a:r>
            <a:r>
              <a:rPr lang="en-GB" b="0" dirty="0"/>
              <a:t>Will it support pipeline support e.g. </a:t>
            </a:r>
            <a:r>
              <a:rPr lang="en-GB" b="0" i="1" dirty="0"/>
              <a:t>Get-Something | Set-Something</a:t>
            </a:r>
            <a:endParaRPr lang="en-GB" b="1" i="1" dirty="0"/>
          </a:p>
          <a:p>
            <a:endParaRPr lang="en-GB" b="1" i="1" dirty="0"/>
          </a:p>
          <a:p>
            <a:r>
              <a:rPr lang="en-GB" b="1" i="0" dirty="0"/>
              <a:t>Usability:</a:t>
            </a:r>
          </a:p>
          <a:p>
            <a:r>
              <a:rPr lang="en-GB" b="1" i="0" dirty="0"/>
              <a:t>    • </a:t>
            </a:r>
            <a:r>
              <a:rPr lang="en-GB" b="0" i="0" dirty="0"/>
              <a:t>Does it have Comment Based Help</a:t>
            </a:r>
          </a:p>
          <a:p>
            <a:r>
              <a:rPr lang="en-GB" b="0" i="0" dirty="0"/>
              <a:t>    • Is the help discoverable</a:t>
            </a:r>
          </a:p>
          <a:p>
            <a:r>
              <a:rPr lang="en-GB" b="0" i="0" dirty="0"/>
              <a:t>    • Are the Parameters named sensibly</a:t>
            </a:r>
          </a:p>
          <a:p>
            <a:endParaRPr lang="en-GB" b="0" i="0" dirty="0"/>
          </a:p>
          <a:p>
            <a:r>
              <a:rPr lang="en-GB" b="1" i="0" dirty="0"/>
              <a:t>Security:</a:t>
            </a:r>
          </a:p>
          <a:p>
            <a:r>
              <a:rPr lang="en-GB" b="1" i="0" dirty="0"/>
              <a:t>    • </a:t>
            </a:r>
            <a:r>
              <a:rPr lang="en-GB" b="0" i="0" dirty="0"/>
              <a:t>Is your code doing anything sketchy</a:t>
            </a:r>
          </a:p>
          <a:p>
            <a:r>
              <a:rPr lang="en-GB" b="0" i="0" dirty="0"/>
              <a:t>        - Setting TLS settings</a:t>
            </a:r>
          </a:p>
          <a:p>
            <a:r>
              <a:rPr lang="en-GB" b="0" i="0" dirty="0"/>
              <a:t>        - Setting Registry Keys to bypass security controls</a:t>
            </a:r>
          </a:p>
          <a:p>
            <a:r>
              <a:rPr lang="en-GB" b="0" i="0" dirty="0"/>
              <a:t>    • Are there any dependencies?</a:t>
            </a:r>
            <a:endParaRPr lang="en-GB" b="1" i="0" dirty="0"/>
          </a:p>
        </p:txBody>
      </p:sp>
      <p:sp>
        <p:nvSpPr>
          <p:cNvPr id="4" name="Slide Number Placeholder 3"/>
          <p:cNvSpPr>
            <a:spLocks noGrp="1"/>
          </p:cNvSpPr>
          <p:nvPr>
            <p:ph type="sldNum" sz="quarter" idx="5"/>
          </p:nvPr>
        </p:nvSpPr>
        <p:spPr/>
        <p:txBody>
          <a:bodyPr/>
          <a:lstStyle/>
          <a:p>
            <a:fld id="{AB69E77B-23F2-4D26-B3FA-6109AB5D8139}" type="slidenum">
              <a:rPr lang="en-GB" smtClean="0"/>
              <a:t>6</a:t>
            </a:fld>
            <a:endParaRPr lang="en-GB"/>
          </a:p>
        </p:txBody>
      </p:sp>
    </p:spTree>
    <p:extLst>
      <p:ext uri="{BB962C8B-B14F-4D97-AF65-F5344CB8AC3E}">
        <p14:creationId xmlns:p14="http://schemas.microsoft.com/office/powerpoint/2010/main" val="29822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Source Control:</a:t>
            </a:r>
          </a:p>
          <a:p>
            <a:r>
              <a:rPr lang="en-GB" b="0" dirty="0"/>
              <a:t>    • It will save your life</a:t>
            </a:r>
          </a:p>
          <a:p>
            <a:r>
              <a:rPr lang="en-GB" b="0" dirty="0"/>
              <a:t>    • Allows greater and easier collaboration</a:t>
            </a:r>
          </a:p>
          <a:p>
            <a:r>
              <a:rPr lang="en-GB" b="0" dirty="0"/>
              <a:t>    • It’s FREE!</a:t>
            </a:r>
          </a:p>
          <a:p>
            <a:endParaRPr lang="en-GB" b="0" dirty="0"/>
          </a:p>
          <a:p>
            <a:r>
              <a:rPr lang="en-GB" b="1" dirty="0"/>
              <a:t>Consistency:</a:t>
            </a:r>
          </a:p>
          <a:p>
            <a:r>
              <a:rPr lang="en-GB" b="1" dirty="0"/>
              <a:t>    • </a:t>
            </a:r>
            <a:r>
              <a:rPr lang="en-GB" b="0" dirty="0"/>
              <a:t>Brace styles</a:t>
            </a:r>
          </a:p>
          <a:p>
            <a:r>
              <a:rPr lang="en-GB" b="0" dirty="0"/>
              <a:t>    • Outputting Objects</a:t>
            </a:r>
          </a:p>
          <a:p>
            <a:r>
              <a:rPr lang="en-GB" b="0" dirty="0"/>
              <a:t>    • Filter Left | Format Right</a:t>
            </a:r>
          </a:p>
          <a:p>
            <a:r>
              <a:rPr lang="en-GB" b="0" dirty="0"/>
              <a:t>    • Single Responsibility Code</a:t>
            </a:r>
          </a:p>
          <a:p>
            <a:endParaRPr lang="en-GB" b="1" dirty="0"/>
          </a:p>
          <a:p>
            <a:r>
              <a:rPr lang="en-GB" b="1" dirty="0"/>
              <a:t>Delivering Value:</a:t>
            </a:r>
          </a:p>
          <a:p>
            <a:r>
              <a:rPr lang="en-GB" b="0" dirty="0"/>
              <a:t>    • Don’t re-design the wheel</a:t>
            </a:r>
          </a:p>
          <a:p>
            <a:r>
              <a:rPr lang="en-GB" b="0" dirty="0"/>
              <a:t>    • Is what you’re doing beneficial</a:t>
            </a:r>
          </a:p>
          <a:p>
            <a:endParaRPr lang="en-GB" b="1" dirty="0"/>
          </a:p>
          <a:p>
            <a:r>
              <a:rPr lang="en-GB" b="1" dirty="0"/>
              <a:t>Unit Testing:</a:t>
            </a:r>
          </a:p>
          <a:p>
            <a:r>
              <a:rPr lang="en-GB" b="1" dirty="0"/>
              <a:t>    • </a:t>
            </a:r>
            <a:r>
              <a:rPr lang="en-GB" b="0" dirty="0"/>
              <a:t>Unit Testing = Immediate Feedback</a:t>
            </a:r>
            <a:endParaRPr lang="en-GB" b="1" dirty="0"/>
          </a:p>
          <a:p>
            <a:r>
              <a:rPr lang="en-GB" b="1" dirty="0"/>
              <a:t>    •</a:t>
            </a:r>
            <a:r>
              <a:rPr lang="en-GB" b="0" dirty="0"/>
              <a:t> Helps you write better code</a:t>
            </a:r>
          </a:p>
          <a:p>
            <a:r>
              <a:rPr lang="en-GB" b="0" dirty="0"/>
              <a:t>    • Identify failures before your users do</a:t>
            </a:r>
          </a:p>
        </p:txBody>
      </p:sp>
      <p:sp>
        <p:nvSpPr>
          <p:cNvPr id="4" name="Slide Number Placeholder 3"/>
          <p:cNvSpPr>
            <a:spLocks noGrp="1"/>
          </p:cNvSpPr>
          <p:nvPr>
            <p:ph type="sldNum" sz="quarter" idx="5"/>
          </p:nvPr>
        </p:nvSpPr>
        <p:spPr/>
        <p:txBody>
          <a:bodyPr/>
          <a:lstStyle/>
          <a:p>
            <a:fld id="{AB69E77B-23F2-4D26-B3FA-6109AB5D8139}" type="slidenum">
              <a:rPr lang="en-GB" smtClean="0"/>
              <a:t>7</a:t>
            </a:fld>
            <a:endParaRPr lang="en-GB"/>
          </a:p>
        </p:txBody>
      </p:sp>
    </p:spTree>
    <p:extLst>
      <p:ext uri="{BB962C8B-B14F-4D97-AF65-F5344CB8AC3E}">
        <p14:creationId xmlns:p14="http://schemas.microsoft.com/office/powerpoint/2010/main" val="46409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Didn’t really know what you were doing</a:t>
            </a:r>
          </a:p>
          <a:p>
            <a:endParaRPr lang="en-GB" dirty="0"/>
          </a:p>
          <a:p>
            <a:r>
              <a:rPr lang="en-GB" dirty="0"/>
              <a:t>• Blindly followed some blog posts (most likely Warren Frame’s)</a:t>
            </a:r>
          </a:p>
          <a:p>
            <a:endParaRPr lang="en-GB" dirty="0"/>
          </a:p>
          <a:p>
            <a:r>
              <a:rPr lang="en-GB" dirty="0"/>
              <a:t>• Module imports but the functions don’t work</a:t>
            </a:r>
          </a:p>
          <a:p>
            <a:endParaRPr lang="en-GB" dirty="0"/>
          </a:p>
          <a:p>
            <a:r>
              <a:rPr lang="en-GB" dirty="0"/>
              <a:t>• Module doesn’t import, don’t know why</a:t>
            </a:r>
          </a:p>
        </p:txBody>
      </p:sp>
      <p:sp>
        <p:nvSpPr>
          <p:cNvPr id="4" name="Slide Number Placeholder 3"/>
          <p:cNvSpPr>
            <a:spLocks noGrp="1"/>
          </p:cNvSpPr>
          <p:nvPr>
            <p:ph type="sldNum" sz="quarter" idx="5"/>
          </p:nvPr>
        </p:nvSpPr>
        <p:spPr/>
        <p:txBody>
          <a:bodyPr/>
          <a:lstStyle/>
          <a:p>
            <a:fld id="{AB69E77B-23F2-4D26-B3FA-6109AB5D8139}" type="slidenum">
              <a:rPr lang="en-GB" smtClean="0"/>
              <a:t>8</a:t>
            </a:fld>
            <a:endParaRPr lang="en-GB"/>
          </a:p>
        </p:txBody>
      </p:sp>
    </p:spTree>
    <p:extLst>
      <p:ext uri="{BB962C8B-B14F-4D97-AF65-F5344CB8AC3E}">
        <p14:creationId xmlns:p14="http://schemas.microsoft.com/office/powerpoint/2010/main" val="1151576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 module is effectively a way of importing code into your current session so that you can utilise it in your current context</a:t>
            </a:r>
          </a:p>
          <a:p>
            <a:endParaRPr lang="en-GB" dirty="0"/>
          </a:p>
          <a:p>
            <a:r>
              <a:rPr lang="en-GB" dirty="0"/>
              <a:t>• Much like you would in </a:t>
            </a:r>
            <a:r>
              <a:rPr lang="en-GB" dirty="0" err="1"/>
              <a:t>c#</a:t>
            </a:r>
            <a:r>
              <a:rPr lang="en-GB" dirty="0"/>
              <a:t> with using statements or gems in ruby etc </a:t>
            </a:r>
            <a:r>
              <a:rPr lang="en-GB" dirty="0" err="1"/>
              <a:t>etc</a:t>
            </a:r>
            <a:endParaRPr lang="en-GB" dirty="0"/>
          </a:p>
        </p:txBody>
      </p:sp>
      <p:sp>
        <p:nvSpPr>
          <p:cNvPr id="4" name="Slide Number Placeholder 3"/>
          <p:cNvSpPr>
            <a:spLocks noGrp="1"/>
          </p:cNvSpPr>
          <p:nvPr>
            <p:ph type="sldNum" sz="quarter" idx="5"/>
          </p:nvPr>
        </p:nvSpPr>
        <p:spPr/>
        <p:txBody>
          <a:bodyPr/>
          <a:lstStyle/>
          <a:p>
            <a:fld id="{AB69E77B-23F2-4D26-B3FA-6109AB5D8139}" type="slidenum">
              <a:rPr lang="en-GB" smtClean="0"/>
              <a:t>10</a:t>
            </a:fld>
            <a:endParaRPr lang="en-GB"/>
          </a:p>
        </p:txBody>
      </p:sp>
    </p:spTree>
    <p:extLst>
      <p:ext uri="{BB962C8B-B14F-4D97-AF65-F5344CB8AC3E}">
        <p14:creationId xmlns:p14="http://schemas.microsoft.com/office/powerpoint/2010/main" val="3327400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332" b="5138"/>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1</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26700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7765" r="739" b="8374"/>
          <a:stretch/>
        </p:blipFill>
        <p:spPr>
          <a:xfrm>
            <a:off x="0" y="-10634"/>
            <a:ext cx="12192000" cy="6868633"/>
          </a:xfrm>
          <a:prstGeom prst="rect">
            <a:avLst/>
          </a:prstGeom>
        </p:spPr>
      </p:pic>
      <p:sp>
        <p:nvSpPr>
          <p:cNvPr id="4" name="Rectangle 3"/>
          <p:cNvSpPr/>
          <p:nvPr userDrawn="1"/>
        </p:nvSpPr>
        <p:spPr>
          <a:xfrm>
            <a:off x="0" y="-10634"/>
            <a:ext cx="12204405" cy="6868634"/>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4" name="Date Placeholder 3"/>
          <p:cNvSpPr>
            <a:spLocks noGrp="1"/>
          </p:cNvSpPr>
          <p:nvPr>
            <p:ph type="dt" sz="half" idx="10"/>
          </p:nvPr>
        </p:nvSpPr>
        <p:spPr/>
        <p:txBody>
          <a:bodyPr/>
          <a:lstStyle/>
          <a:p>
            <a:fld id="{4F0CE83D-47FC-465B-9CA8-DEB5D4F132F2}" type="datetime1">
              <a:rPr lang="en-US" smtClean="0"/>
              <a:t>8/22/2019</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523803"/>
      </p:ext>
    </p:extLst>
  </p:cSld>
  <p:clrMapOvr>
    <a:masterClrMapping/>
  </p:clrMapOvr>
  <p:extLst>
    <p:ext uri="{DCECCB84-F9BA-43D5-87BE-67443E8EF086}">
      <p15:sldGuideLst xmlns:p15="http://schemas.microsoft.com/office/powerpoint/2012/main">
        <p15:guide id="1" pos="3840">
          <p15:clr>
            <a:srgbClr val="FBAE40"/>
          </p15:clr>
        </p15:guide>
        <p15:guide id="2" pos="7439">
          <p15:clr>
            <a:srgbClr val="FBAE40"/>
          </p15:clr>
        </p15:guide>
        <p15:guide id="3" orient="horz" pos="3838">
          <p15:clr>
            <a:srgbClr val="FBAE40"/>
          </p15:clr>
        </p15:guide>
        <p15:guide id="4" orient="horz" pos="4133">
          <p15:clr>
            <a:srgbClr val="FBAE40"/>
          </p15:clr>
        </p15:guide>
        <p15:guide id="5" orient="horz" pos="132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no header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D80E62-1649-46A9-BB69-424E4F14926D}" type="datetime1">
              <a:rPr lang="en-US" smtClean="0"/>
              <a:t>8/22/2019</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sp>
        <p:nvSpPr>
          <p:cNvPr id="5"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904590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1 column">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C9651D-029A-4829-9307-64B94A27AD2E}" type="datetime1">
              <a:rPr lang="en-US" smtClean="0"/>
              <a:t>8/22/2019</a:t>
            </a:fld>
            <a:endParaRPr lang="en-GB" dirty="0"/>
          </a:p>
        </p:txBody>
      </p:sp>
      <p:sp>
        <p:nvSpPr>
          <p:cNvPr id="5" name="Slide Number Placeholder 4"/>
          <p:cNvSpPr>
            <a:spLocks noGrp="1"/>
          </p:cNvSpPr>
          <p:nvPr>
            <p:ph type="sldNum" sz="quarter" idx="11"/>
          </p:nvPr>
        </p:nvSpPr>
        <p:spPr/>
        <p:txBody>
          <a:bodyPr/>
          <a:lstStyle/>
          <a:p>
            <a:fld id="{03862D22-1FD5-4C7E-BA3B-46D6EFE9E34E}" type="slidenum">
              <a:rPr lang="en-GB" smtClean="0"/>
              <a:pPr/>
              <a:t>‹#›</a:t>
            </a:fld>
            <a:endParaRPr lang="en-GB" dirty="0"/>
          </a:p>
        </p:txBody>
      </p:sp>
      <p:sp>
        <p:nvSpPr>
          <p:cNvPr id="6" name="Title 5"/>
          <p:cNvSpPr>
            <a:spLocks noGrp="1"/>
          </p:cNvSpPr>
          <p:nvPr>
            <p:ph type="title"/>
          </p:nvPr>
        </p:nvSpPr>
        <p:spPr/>
        <p:txBody>
          <a:bodyPr/>
          <a:lstStyle/>
          <a:p>
            <a:r>
              <a:rPr lang="en-US"/>
              <a:t>Click to edit Master title style</a:t>
            </a:r>
          </a:p>
        </p:txBody>
      </p:sp>
      <p:sp>
        <p:nvSpPr>
          <p:cNvPr id="7" name="Content Placeholder 2"/>
          <p:cNvSpPr>
            <a:spLocks noGrp="1"/>
          </p:cNvSpPr>
          <p:nvPr>
            <p:ph idx="1" hasCustomPrompt="1"/>
          </p:nvPr>
        </p:nvSpPr>
        <p:spPr bwMode="gray">
          <a:xfrm>
            <a:off x="381000" y="1676400"/>
            <a:ext cx="11430000" cy="4800600"/>
          </a:xfrm>
        </p:spPr>
        <p:txBody>
          <a:bodyPr/>
          <a:lstStyle>
            <a:lvl1pPr>
              <a:spcBef>
                <a:spcPts val="1200"/>
              </a:spcBef>
              <a:defRPr b="0">
                <a:solidFill>
                  <a:schemeClr val="tx1"/>
                </a:solidFill>
              </a:defRPr>
            </a:lvl1pPr>
            <a:lvl2pPr marL="687600" indent="-342891">
              <a:buFont typeface="Arial" panose="020B0604020202020204" pitchFamily="34" charset="0"/>
              <a:buChar char="-"/>
              <a:defRPr>
                <a:solidFill>
                  <a:schemeClr val="tx1"/>
                </a:solidFill>
              </a:defRPr>
            </a:lvl2pPr>
            <a:lvl3pPr marL="914400" indent="-342900">
              <a:buFont typeface="Arial" panose="020B0604020202020204" pitchFamily="34" charset="0"/>
              <a:buChar char="•"/>
              <a:defRPr>
                <a:solidFill>
                  <a:schemeClr val="tx1"/>
                </a:solidFill>
              </a:defRPr>
            </a:lvl3pPr>
            <a:lvl5pPr marL="1144800" indent="-342891">
              <a:buFont typeface="Arial" panose="020B0604020202020204" pitchFamily="34" charset="0"/>
              <a:buChar char="-"/>
              <a:defRPr>
                <a:solidFill>
                  <a:schemeClr val="tx1"/>
                </a:solidFill>
              </a:defRPr>
            </a:lvl5pPr>
            <a:lvl6pPr marL="1375200" indent="-342900">
              <a:buFont typeface="Arial" panose="020B0604020202020204" pitchFamily="34" charset="0"/>
              <a:buChar char="•"/>
              <a:defRPr>
                <a:solidFill>
                  <a:schemeClr val="tx1"/>
                </a:solidFill>
              </a:defRPr>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1603428257"/>
      </p:ext>
    </p:extLst>
  </p:cSld>
  <p:clrMapOvr>
    <a:masterClrMapping/>
  </p:clrMapOvr>
  <p:extLst>
    <p:ext uri="{DCECCB84-F9BA-43D5-87BE-67443E8EF086}">
      <p15:sldGuideLst xmlns:p15="http://schemas.microsoft.com/office/powerpoint/2012/main">
        <p15:guide id="2" pos="3840" userDrawn="1">
          <p15:clr>
            <a:srgbClr val="FBAE40"/>
          </p15:clr>
        </p15:guide>
        <p15:guide id="4" pos="7439" userDrawn="1">
          <p15:clr>
            <a:srgbClr val="FBAE40"/>
          </p15:clr>
        </p15:guide>
        <p15:guide id="6" orient="horz" pos="3838" userDrawn="1">
          <p15:clr>
            <a:srgbClr val="FBAE40"/>
          </p15:clr>
        </p15:guide>
        <p15:guide id="7" orient="horz" pos="4133" userDrawn="1">
          <p15:clr>
            <a:srgbClr val="FBAE40"/>
          </p15:clr>
        </p15:guide>
        <p15:guide id="8" orient="horz" pos="132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 2 columns">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bwMode="gray">
          <a:xfrm>
            <a:off x="38100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
        <p:nvSpPr>
          <p:cNvPr id="5" name="Date Placeholder 4"/>
          <p:cNvSpPr>
            <a:spLocks noGrp="1"/>
          </p:cNvSpPr>
          <p:nvPr>
            <p:ph type="dt" sz="half" idx="10"/>
          </p:nvPr>
        </p:nvSpPr>
        <p:spPr/>
        <p:txBody>
          <a:bodyPr/>
          <a:lstStyle/>
          <a:p>
            <a:fld id="{2691ED13-5D2D-4B73-9857-EDE150F2129D}" type="datetime1">
              <a:rPr lang="en-US" smtClean="0"/>
              <a:t>8/22/2019</a:t>
            </a:fld>
            <a:endParaRPr lang="en-GB" dirty="0"/>
          </a:p>
        </p:txBody>
      </p:sp>
      <p:sp>
        <p:nvSpPr>
          <p:cNvPr id="6" name="Slide Number Placeholder 5"/>
          <p:cNvSpPr>
            <a:spLocks noGrp="1"/>
          </p:cNvSpPr>
          <p:nvPr>
            <p:ph type="sldNum" sz="quarter" idx="11"/>
          </p:nvPr>
        </p:nvSpPr>
        <p:spPr/>
        <p:txBody>
          <a:bodyPr/>
          <a:lstStyle/>
          <a:p>
            <a:fld id="{03862D22-1FD5-4C7E-BA3B-46D6EFE9E34E}" type="slidenum">
              <a:rPr lang="en-GB" smtClean="0"/>
              <a:pPr/>
              <a:t>‹#›</a:t>
            </a:fld>
            <a:endParaRPr lang="en-GB" dirty="0"/>
          </a:p>
        </p:txBody>
      </p:sp>
      <p:sp>
        <p:nvSpPr>
          <p:cNvPr id="7" name="Title 6"/>
          <p:cNvSpPr>
            <a:spLocks noGrp="1"/>
          </p:cNvSpPr>
          <p:nvPr>
            <p:ph type="title"/>
          </p:nvPr>
        </p:nvSpPr>
        <p:spPr/>
        <p:txBody>
          <a:bodyPr/>
          <a:lstStyle/>
          <a:p>
            <a:r>
              <a:rPr lang="en-US"/>
              <a:t>Click to edit Master title style</a:t>
            </a:r>
          </a:p>
        </p:txBody>
      </p:sp>
      <p:sp>
        <p:nvSpPr>
          <p:cNvPr id="9" name="Content Placeholder 3"/>
          <p:cNvSpPr>
            <a:spLocks noGrp="1"/>
          </p:cNvSpPr>
          <p:nvPr>
            <p:ph sz="half" idx="12" hasCustomPrompt="1"/>
          </p:nvPr>
        </p:nvSpPr>
        <p:spPr bwMode="gray">
          <a:xfrm>
            <a:off x="6263640" y="1676400"/>
            <a:ext cx="5547360" cy="4800600"/>
          </a:xfrm>
        </p:spPr>
        <p:txBody>
          <a:bodyPr/>
          <a:lstStyle>
            <a:lvl1pPr>
              <a:defRPr spc="0"/>
            </a:lvl1pPr>
            <a:lvl2pPr>
              <a:defRPr spc="0"/>
            </a:lvl2pPr>
            <a:lvl3pPr>
              <a:defRPr spc="0"/>
            </a:lvl3pPr>
            <a:lvl5pPr>
              <a:defRPr spc="0"/>
            </a:lvl5pPr>
            <a:lvl6pPr>
              <a:defRPr spc="0"/>
            </a:lvl6pPr>
          </a:lstStyle>
          <a:p>
            <a:pPr lvl="0"/>
            <a:r>
              <a:rPr lang="en-US" noProof="0" dirty="0"/>
              <a:t>Click to edit master text styles</a:t>
            </a:r>
          </a:p>
          <a:p>
            <a:pPr lvl="1"/>
            <a:r>
              <a:rPr lang="en-US" noProof="0" dirty="0"/>
              <a:t>Second level</a:t>
            </a:r>
          </a:p>
          <a:p>
            <a:pPr lvl="2"/>
            <a:r>
              <a:rPr lang="en-US" noProof="0" dirty="0"/>
              <a:t>Third level</a:t>
            </a:r>
          </a:p>
          <a:p>
            <a:pPr lvl="4"/>
            <a:r>
              <a:rPr lang="en-US" noProof="0" dirty="0"/>
              <a:t>Fourth level</a:t>
            </a:r>
          </a:p>
          <a:p>
            <a:pPr lvl="5"/>
            <a:r>
              <a:rPr lang="en-US" noProof="0" dirty="0"/>
              <a:t>Fifth level</a:t>
            </a:r>
          </a:p>
        </p:txBody>
      </p:sp>
    </p:spTree>
    <p:extLst>
      <p:ext uri="{BB962C8B-B14F-4D97-AF65-F5344CB8AC3E}">
        <p14:creationId xmlns:p14="http://schemas.microsoft.com/office/powerpoint/2010/main" val="248239754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bwMode="gray">
          <a:xfrm>
            <a:off x="381002" y="1676401"/>
            <a:ext cx="5471159" cy="4800600"/>
          </a:xfrm>
        </p:spPr>
        <p:txBody>
          <a:bodyPr/>
          <a:lstStyle>
            <a:lvl1pPr>
              <a:defRPr b="0"/>
            </a:lvl1pPr>
          </a:lstStyle>
          <a:p>
            <a:pPr lvl="0"/>
            <a:r>
              <a:rPr lang="en-US" noProof="0" dirty="0"/>
              <a:t>Click to edit master text styles</a:t>
            </a:r>
          </a:p>
        </p:txBody>
      </p:sp>
      <p:sp>
        <p:nvSpPr>
          <p:cNvPr id="4" name="Content Placeholder 3"/>
          <p:cNvSpPr>
            <a:spLocks noGrp="1"/>
          </p:cNvSpPr>
          <p:nvPr>
            <p:ph sz="half" idx="2" hasCustomPrompt="1"/>
          </p:nvPr>
        </p:nvSpPr>
        <p:spPr bwMode="gray">
          <a:xfrm>
            <a:off x="6339840" y="1676402"/>
            <a:ext cx="5471160" cy="3124198"/>
          </a:xfrm>
        </p:spPr>
        <p:txBody>
          <a:bodyPr/>
          <a:lstStyle>
            <a:lvl1pPr>
              <a:spcBef>
                <a:spcPts val="0"/>
              </a:spcBef>
              <a:defRPr sz="3200" b="1" spc="0" baseline="0">
                <a:solidFill>
                  <a:schemeClr val="accent1"/>
                </a:solidFill>
              </a:defRPr>
            </a:lvl1pPr>
          </a:lstStyle>
          <a:p>
            <a:pPr lvl="0"/>
            <a:r>
              <a:rPr lang="en-US" noProof="0" dirty="0"/>
              <a:t>Click to edit master text styles remember to resize text based on size of quote or copy.</a:t>
            </a:r>
          </a:p>
        </p:txBody>
      </p:sp>
      <p:sp>
        <p:nvSpPr>
          <p:cNvPr id="7" name="Content Placeholder 2"/>
          <p:cNvSpPr>
            <a:spLocks noGrp="1"/>
          </p:cNvSpPr>
          <p:nvPr>
            <p:ph sz="half" idx="10" hasCustomPrompt="1"/>
          </p:nvPr>
        </p:nvSpPr>
        <p:spPr bwMode="gray">
          <a:xfrm>
            <a:off x="6339842" y="4876800"/>
            <a:ext cx="5471159" cy="1600200"/>
          </a:xfrm>
        </p:spPr>
        <p:txBody>
          <a:bodyPr/>
          <a:lstStyle>
            <a:lvl1pPr>
              <a:defRPr sz="1600" b="0" baseline="0"/>
            </a:lvl1pPr>
          </a:lstStyle>
          <a:p>
            <a:pPr lvl="0"/>
            <a:r>
              <a:rPr lang="en-US" noProof="0" dirty="0"/>
              <a:t>Quote attribution</a:t>
            </a:r>
            <a:br>
              <a:rPr lang="en-US" noProof="0" dirty="0"/>
            </a:br>
            <a:r>
              <a:rPr lang="en-US" noProof="0" dirty="0"/>
              <a:t>If needed</a:t>
            </a:r>
          </a:p>
        </p:txBody>
      </p:sp>
      <p:sp>
        <p:nvSpPr>
          <p:cNvPr id="2" name="Date Placeholder 1"/>
          <p:cNvSpPr>
            <a:spLocks noGrp="1"/>
          </p:cNvSpPr>
          <p:nvPr>
            <p:ph type="dt" sz="half" idx="11"/>
          </p:nvPr>
        </p:nvSpPr>
        <p:spPr/>
        <p:txBody>
          <a:bodyPr/>
          <a:lstStyle/>
          <a:p>
            <a:fld id="{1FD04FD1-568E-46F9-A1FC-8C525AFD55AB}" type="datetime1">
              <a:rPr lang="en-US" smtClean="0"/>
              <a:t>8/22/2019</a:t>
            </a:fld>
            <a:endParaRPr lang="en-GB" dirty="0"/>
          </a:p>
        </p:txBody>
      </p:sp>
      <p:sp>
        <p:nvSpPr>
          <p:cNvPr id="5" name="Slide Number Placeholder 4"/>
          <p:cNvSpPr>
            <a:spLocks noGrp="1"/>
          </p:cNvSpPr>
          <p:nvPr>
            <p:ph type="sldNum" sz="quarter" idx="12"/>
          </p:nvPr>
        </p:nvSpPr>
        <p:spPr/>
        <p:txBody>
          <a:bodyPr/>
          <a:lstStyle/>
          <a:p>
            <a:fld id="{03862D22-1FD5-4C7E-BA3B-46D6EFE9E34E}" type="slidenum">
              <a:rPr lang="en-GB" smtClean="0"/>
              <a:pPr/>
              <a:t>‹#›</a:t>
            </a:fld>
            <a:endParaRPr lang="en-GB"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8747060"/>
      </p:ext>
    </p:extLst>
  </p:cSld>
  <p:clrMapOvr>
    <a:masterClrMapping/>
  </p:clrMapOvr>
  <p:extLst>
    <p:ext uri="{DCECCB84-F9BA-43D5-87BE-67443E8EF086}">
      <p15:sldGuideLst xmlns:p15="http://schemas.microsoft.com/office/powerpoint/2012/main">
        <p15:guide id="1" orient="horz" pos="3024" userDrawn="1">
          <p15:clr>
            <a:srgbClr val="FBAE40"/>
          </p15:clr>
        </p15:guide>
        <p15:guide id="2" orient="horz" pos="30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9ED8FF2-8387-46D1-8965-D4924FB67AAC}" type="datetime1">
              <a:rPr lang="en-US" smtClean="0"/>
              <a:t>8/22/2019</a:t>
            </a:fld>
            <a:endParaRPr lang="en-GB" dirty="0"/>
          </a:p>
        </p:txBody>
      </p:sp>
      <p:sp>
        <p:nvSpPr>
          <p:cNvPr id="4" name="Slide Number Placeholder 3"/>
          <p:cNvSpPr>
            <a:spLocks noGrp="1"/>
          </p:cNvSpPr>
          <p:nvPr>
            <p:ph type="sldNum" sz="quarter" idx="11"/>
          </p:nvPr>
        </p:nvSpPr>
        <p:spPr/>
        <p:txBody>
          <a:bodyPr/>
          <a:lstStyle/>
          <a:p>
            <a:fld id="{03862D22-1FD5-4C7E-BA3B-46D6EFE9E34E}" type="slidenum">
              <a:rPr lang="en-GB" smtClean="0"/>
              <a:pPr/>
              <a:t>‹#›</a:t>
            </a:fld>
            <a:endParaRPr lang="en-GB"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291030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007" t="34876" r="32815" b="1014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505679A6-B7F1-46B5-9DE2-07D7815633E4}" type="datetime1">
              <a:rPr lang="en-US" smtClean="0"/>
              <a:t>8/22/2019</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extLst>
      <p:ext uri="{BB962C8B-B14F-4D97-AF65-F5344CB8AC3E}">
        <p14:creationId xmlns:p14="http://schemas.microsoft.com/office/powerpoint/2010/main" val="1464330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with full image - option 1">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5222" t="16674" r="4061" b="6643"/>
          <a:stretch/>
        </p:blipFill>
        <p:spPr>
          <a:xfrm>
            <a:off x="1" y="0"/>
            <a:ext cx="12192000"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10515600" y="441337"/>
            <a:ext cx="1236488" cy="473063"/>
          </a:xfrm>
          <a:prstGeom prst="rect">
            <a:avLst/>
          </a:prstGeom>
        </p:spPr>
      </p:pic>
      <p:sp>
        <p:nvSpPr>
          <p:cNvPr id="2" name="Date Placeholder 1"/>
          <p:cNvSpPr>
            <a:spLocks noGrp="1"/>
          </p:cNvSpPr>
          <p:nvPr>
            <p:ph type="dt" sz="half" idx="11"/>
          </p:nvPr>
        </p:nvSpPr>
        <p:spPr/>
        <p:txBody>
          <a:bodyPr/>
          <a:lstStyle>
            <a:lvl1pPr>
              <a:defRPr>
                <a:solidFill>
                  <a:schemeClr val="bg1"/>
                </a:solidFill>
              </a:defRPr>
            </a:lvl1pPr>
          </a:lstStyle>
          <a:p>
            <a:fld id="{9DD8EF1B-6007-402B-BFE1-A8035BBB95ED}" type="datetime1">
              <a:rPr lang="en-US" smtClean="0"/>
              <a:t>8/22/2019</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63007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ext with full image - option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 y="0"/>
            <a:ext cx="12190614" cy="6858000"/>
          </a:xfrm>
          <a:prstGeom prst="rect">
            <a:avLst/>
          </a:prstGeom>
        </p:spPr>
      </p:pic>
      <p:sp>
        <p:nvSpPr>
          <p:cNvPr id="3"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740F83C2-21F2-44C8-8767-BA48E05DE728}" type="datetime1">
              <a:rPr lang="en-US" smtClean="0"/>
              <a:t>8/22/2019</a:t>
            </a:fld>
            <a:endParaRPr lang="en-GB"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2060" t="14488" r="3629" b="14488"/>
          <a:stretch/>
        </p:blipFill>
        <p:spPr>
          <a:xfrm>
            <a:off x="0" y="0"/>
            <a:ext cx="12192000" cy="6858000"/>
          </a:xfrm>
          <a:prstGeom prst="rect">
            <a:avLst/>
          </a:prstGeom>
        </p:spPr>
      </p:pic>
      <p:sp>
        <p:nvSpPr>
          <p:cNvPr id="12" name="Rectangle 11"/>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dirty="0"/>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2</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067722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Text with full image - option 4">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20175" b="4824"/>
          <a:stretch/>
        </p:blipFill>
        <p:spPr>
          <a:xfrm>
            <a:off x="0" y="1"/>
            <a:ext cx="12191999" cy="6858000"/>
          </a:xfrm>
          <a:prstGeom prst="rect">
            <a:avLst/>
          </a:prstGeom>
        </p:spPr>
      </p:pic>
      <p:sp>
        <p:nvSpPr>
          <p:cNvPr id="10" name="Content Placeholder 2"/>
          <p:cNvSpPr>
            <a:spLocks noGrp="1"/>
          </p:cNvSpPr>
          <p:nvPr>
            <p:ph sz="half" idx="1" hasCustomPrompt="1"/>
          </p:nvPr>
        </p:nvSpPr>
        <p:spPr bwMode="gray">
          <a:xfrm>
            <a:off x="457200" y="457200"/>
            <a:ext cx="5394960" cy="5943600"/>
          </a:xfrm>
          <a:solidFill>
            <a:schemeClr val="bg1"/>
          </a:solidFill>
        </p:spPr>
        <p:txBody>
          <a:bodyPr lIns="274313" tIns="228594" rIns="274313" bIns="228594"/>
          <a:lstStyle>
            <a:lvl1pPr>
              <a:defRPr sz="3200" b="1">
                <a:solidFill>
                  <a:schemeClr val="tx2"/>
                </a:solidFill>
              </a:defRPr>
            </a:lvl1pPr>
          </a:lstStyle>
          <a:p>
            <a:pPr lvl="0"/>
            <a:r>
              <a:rPr lang="en-US" noProof="0" dirty="0"/>
              <a:t>Text with a full</a:t>
            </a:r>
          </a:p>
          <a:p>
            <a:pPr lvl="0"/>
            <a:r>
              <a:rPr lang="en-US" noProof="0" dirty="0"/>
              <a:t>bleed image</a:t>
            </a:r>
          </a:p>
        </p:txBody>
      </p:sp>
      <p:sp>
        <p:nvSpPr>
          <p:cNvPr id="7" name="Content Placeholder 2"/>
          <p:cNvSpPr>
            <a:spLocks noGrp="1"/>
          </p:cNvSpPr>
          <p:nvPr>
            <p:ph sz="half" idx="10" hasCustomPrompt="1"/>
          </p:nvPr>
        </p:nvSpPr>
        <p:spPr bwMode="gray">
          <a:xfrm>
            <a:off x="762000" y="2057400"/>
            <a:ext cx="4800600" cy="4023360"/>
          </a:xfrm>
        </p:spPr>
        <p:txBody>
          <a:bodyPr/>
          <a:lstStyle/>
          <a:p>
            <a:pPr lvl="0"/>
            <a:r>
              <a:rPr lang="en-US" noProof="0" dirty="0"/>
              <a:t>Click to edit master text styles</a:t>
            </a:r>
          </a:p>
        </p:txBody>
      </p:sp>
      <p:sp>
        <p:nvSpPr>
          <p:cNvPr id="2" name="Date Placeholder 1"/>
          <p:cNvSpPr>
            <a:spLocks noGrp="1"/>
          </p:cNvSpPr>
          <p:nvPr>
            <p:ph type="dt" sz="half" idx="11"/>
          </p:nvPr>
        </p:nvSpPr>
        <p:spPr/>
        <p:txBody>
          <a:bodyPr/>
          <a:lstStyle>
            <a:lvl1pPr>
              <a:defRPr>
                <a:solidFill>
                  <a:schemeClr val="bg1"/>
                </a:solidFill>
              </a:defRPr>
            </a:lvl1pPr>
          </a:lstStyle>
          <a:p>
            <a:fld id="{D697A31B-7ABD-4523-8F42-9D141A57DC52}" type="datetime1">
              <a:rPr lang="en-US" smtClean="0"/>
              <a:t>8/22/2019</a:t>
            </a:fld>
            <a:endParaRPr lang="en-GB" dirty="0"/>
          </a:p>
        </p:txBody>
      </p:sp>
      <p:sp>
        <p:nvSpPr>
          <p:cNvPr id="3" name="Slide Number Placeholder 2"/>
          <p:cNvSpPr>
            <a:spLocks noGrp="1"/>
          </p:cNvSpPr>
          <p:nvPr>
            <p:ph type="sldNum" sz="quarter" idx="12"/>
          </p:nvPr>
        </p:nvSpPr>
        <p:spPr/>
        <p:txBody>
          <a:bodyPr/>
          <a:lstStyle>
            <a:lvl1pPr>
              <a:defRPr>
                <a:solidFill>
                  <a:schemeClr val="bg1"/>
                </a:solidFill>
              </a:defRPr>
            </a:lvl1pPr>
          </a:lstStyle>
          <a:p>
            <a:fld id="{03862D22-1FD5-4C7E-BA3B-46D6EFE9E34E}" type="slidenum">
              <a:rPr lang="en-GB" smtClean="0"/>
              <a:pPr/>
              <a:t>‹#›</a:t>
            </a:fld>
            <a:endParaRPr lang="en-GB"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userDrawn="1"/>
        </p:nvSpPr>
        <p:spPr>
          <a:xfrm>
            <a:off x="381600" y="6019200"/>
            <a:ext cx="11430000" cy="369332"/>
          </a:xfrm>
          <a:prstGeom prst="rect">
            <a:avLst/>
          </a:prstGeom>
          <a:noFill/>
        </p:spPr>
        <p:txBody>
          <a:bodyPr wrap="square" lIns="0" tIns="0" rIns="0" bIns="0" rtlCol="0">
            <a:spAutoFit/>
          </a:bodyPr>
          <a:lstStyle/>
          <a:p>
            <a:pPr>
              <a:spcAft>
                <a:spcPts val="600"/>
              </a:spcAft>
            </a:pPr>
            <a:r>
              <a:rPr lang="en-GB" sz="1200" i="0" noProof="0" dirty="0">
                <a:solidFill>
                  <a:schemeClr val="bg1"/>
                </a:solidFill>
                <a:latin typeface="+mn-lt"/>
              </a:rPr>
              <a:t>© 2017 The Sage Group plc or its licensors. Sage, Sage logos, Sage product and service names mentioned herein are the trademarks of The Sage Group plc or its licensors. All other trademarks are the property of their respective owners.</a:t>
            </a:r>
            <a:endParaRPr lang="en-US" sz="1200" i="0" noProof="0" dirty="0">
              <a:solidFill>
                <a:schemeClr val="bg1"/>
              </a:solidFill>
              <a:latin typeface="+mn-lt"/>
            </a:endParaRPr>
          </a:p>
        </p:txBody>
      </p:sp>
      <p:sp>
        <p:nvSpPr>
          <p:cNvPr id="5" name="TextBox 4"/>
          <p:cNvSpPr txBox="1"/>
          <p:nvPr userDrawn="1"/>
        </p:nvSpPr>
        <p:spPr>
          <a:xfrm>
            <a:off x="381600" y="2973600"/>
            <a:ext cx="11430000" cy="738664"/>
          </a:xfrm>
          <a:prstGeom prst="rect">
            <a:avLst/>
          </a:prstGeom>
          <a:noFill/>
        </p:spPr>
        <p:txBody>
          <a:bodyPr wrap="square" lIns="0" tIns="0" rIns="0" bIns="0" rtlCol="0">
            <a:spAutoFit/>
          </a:bodyPr>
          <a:lstStyle/>
          <a:p>
            <a:pPr algn="ctr"/>
            <a:r>
              <a:rPr lang="en-US" sz="4800" b="1" noProof="0" dirty="0">
                <a:solidFill>
                  <a:schemeClr val="bg1"/>
                </a:solidFill>
              </a:rPr>
              <a:t>Thank you</a:t>
            </a:r>
            <a:endParaRPr lang="en-GB" sz="4800" b="1" dirty="0">
              <a:solidFill>
                <a:schemeClr val="bg1"/>
              </a:soli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33038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09" b="15360"/>
          <a:stretch/>
        </p:blipFill>
        <p:spPr>
          <a:xfrm>
            <a:off x="1"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3</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293252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Image title slide - option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8" t="19228" r="16022" b="10923"/>
          <a:stretch/>
        </p:blipFill>
        <p:spPr>
          <a:xfrm>
            <a:off x="0" y="0"/>
            <a:ext cx="12192000" cy="6858000"/>
          </a:xfrm>
          <a:prstGeom prst="rect">
            <a:avLst/>
          </a:prstGeom>
        </p:spPr>
      </p:pic>
      <p:sp>
        <p:nvSpPr>
          <p:cNvPr id="9" name="Rectangle 8"/>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4</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 t="5635" r="1" b="9835"/>
          <a:stretch/>
        </p:blipFill>
        <p:spPr>
          <a:xfrm>
            <a:off x="0" y="0"/>
            <a:ext cx="12191999" cy="6858000"/>
          </a:xfrm>
          <a:prstGeom prst="rect">
            <a:avLst/>
          </a:prstGeom>
        </p:spPr>
      </p:pic>
      <p:sp>
        <p:nvSpPr>
          <p:cNvPr id="9" name="Rectangle 8"/>
          <p:cNvSpPr/>
          <p:nvPr userDrawn="1"/>
        </p:nvSpPr>
        <p:spPr>
          <a:xfrm>
            <a:off x="8644"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5</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183821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title slide - option 6">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213" t="15690" r="1724" b="5859"/>
          <a:stretch/>
        </p:blipFill>
        <p:spPr>
          <a:xfrm>
            <a:off x="0" y="0"/>
            <a:ext cx="12192000" cy="6858000"/>
          </a:xfrm>
          <a:prstGeom prst="rect">
            <a:avLst/>
          </a:prstGeom>
        </p:spPr>
      </p:pic>
      <p:sp>
        <p:nvSpPr>
          <p:cNvPr id="10" name="Rectangle 9"/>
          <p:cNvSpPr/>
          <p:nvPr userDrawn="1"/>
        </p:nvSpPr>
        <p:spPr>
          <a:xfrm>
            <a:off x="0" y="0"/>
            <a:ext cx="12192000" cy="6858000"/>
          </a:xfrm>
          <a:prstGeom prst="rect">
            <a:avLst/>
          </a:prstGeom>
          <a:solidFill>
            <a:srgbClr val="2B2421">
              <a:alpha val="30000"/>
            </a:srgb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4800600"/>
            <a:ext cx="11430000" cy="762000"/>
          </a:xfrm>
        </p:spPr>
        <p:txBody>
          <a:bodyPr anchor="t" anchorCtr="0"/>
          <a:lstStyle>
            <a:lvl1pPr algn="ctr">
              <a:defRPr sz="4800" b="1" baseline="0">
                <a:solidFill>
                  <a:schemeClr val="bg1"/>
                </a:solidFill>
              </a:defRPr>
            </a:lvl1pPr>
          </a:lstStyle>
          <a:p>
            <a:r>
              <a:rPr lang="en-US" noProof="0" dirty="0"/>
              <a:t>Image title slide option 6</a:t>
            </a:r>
          </a:p>
        </p:txBody>
      </p:sp>
      <p:sp>
        <p:nvSpPr>
          <p:cNvPr id="3" name="Subtitle 2"/>
          <p:cNvSpPr>
            <a:spLocks noGrp="1"/>
          </p:cNvSpPr>
          <p:nvPr>
            <p:ph type="subTitle" idx="1" hasCustomPrompt="1"/>
          </p:nvPr>
        </p:nvSpPr>
        <p:spPr bwMode="gray">
          <a:xfrm>
            <a:off x="381000" y="5715001"/>
            <a:ext cx="11430000" cy="717612"/>
          </a:xfrm>
        </p:spPr>
        <p:txBody>
          <a:bodyPr/>
          <a:lstStyle>
            <a:lvl1pPr marL="0" indent="0" algn="ctr">
              <a:lnSpc>
                <a:spcPct val="100000"/>
              </a:lnSpc>
              <a:spcBef>
                <a:spcPts val="0"/>
              </a:spcBef>
              <a:spcAft>
                <a:spcPts val="600"/>
              </a:spcAft>
              <a:buNone/>
              <a:defRPr sz="1800" b="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4157901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green 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White/green title slide</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a:solidFill>
                  <a:srgbClr val="51534A"/>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Presenter’s name</a:t>
            </a:r>
          </a:p>
          <a:p>
            <a:fld id="{D3781EA3-206E-BA46-A873-8FA70EFF2C05}" type="datetime1">
              <a:rPr lang="en-US" noProof="0" smtClean="0"/>
              <a:pPr/>
              <a:t>5/4/17</a:t>
            </a:fld>
            <a:endParaRPr lang="en-US"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6400" y="365761"/>
            <a:ext cx="1236488" cy="473063"/>
          </a:xfrm>
          <a:prstGeom prst="rect">
            <a:avLst/>
          </a:prstGeom>
          <a:noFill/>
          <a:ln>
            <a:noFill/>
          </a:ln>
        </p:spPr>
      </p:pic>
    </p:spTree>
    <p:extLst>
      <p:ext uri="{BB962C8B-B14F-4D97-AF65-F5344CB8AC3E}">
        <p14:creationId xmlns:p14="http://schemas.microsoft.com/office/powerpoint/2010/main" val="394123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extLst>
      <p:ext uri="{BB962C8B-B14F-4D97-AF65-F5344CB8AC3E}">
        <p14:creationId xmlns:p14="http://schemas.microsoft.com/office/powerpoint/2010/main" val="255811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ivider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t="7892" r="1" b="7621"/>
          <a:stretch/>
        </p:blipFill>
        <p:spPr>
          <a:xfrm>
            <a:off x="-1" y="0"/>
            <a:ext cx="12188952" cy="6866916"/>
          </a:xfrm>
          <a:prstGeom prst="rect">
            <a:avLst/>
          </a:prstGeom>
        </p:spPr>
      </p:pic>
      <p:sp>
        <p:nvSpPr>
          <p:cNvPr id="4" name="Rectangle 3"/>
          <p:cNvSpPr/>
          <p:nvPr userDrawn="1"/>
        </p:nvSpPr>
        <p:spPr>
          <a:xfrm>
            <a:off x="0" y="0"/>
            <a:ext cx="12192000" cy="6866916"/>
          </a:xfrm>
          <a:prstGeom prst="rect">
            <a:avLst/>
          </a:prstGeom>
          <a:solidFill>
            <a:schemeClr val="tx2">
              <a:alpha val="86000"/>
            </a:schemeClr>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
        <p:nvSpPr>
          <p:cNvPr id="2" name="Title 1"/>
          <p:cNvSpPr>
            <a:spLocks noGrp="1"/>
          </p:cNvSpPr>
          <p:nvPr>
            <p:ph type="ctrTitle" hasCustomPrompt="1"/>
          </p:nvPr>
        </p:nvSpPr>
        <p:spPr bwMode="gray">
          <a:xfrm>
            <a:off x="381000" y="2971800"/>
            <a:ext cx="11430000" cy="762000"/>
          </a:xfrm>
        </p:spPr>
        <p:txBody>
          <a:bodyPr anchor="t" anchorCtr="0"/>
          <a:lstStyle>
            <a:lvl1pPr algn="ctr">
              <a:defRPr sz="4800" b="1" baseline="0">
                <a:solidFill>
                  <a:schemeClr val="accent1"/>
                </a:solidFill>
              </a:defRPr>
            </a:lvl1pPr>
          </a:lstStyle>
          <a:p>
            <a:r>
              <a:rPr lang="en-US" noProof="0" dirty="0"/>
              <a:t>Divider slide main heading</a:t>
            </a:r>
          </a:p>
        </p:txBody>
      </p:sp>
      <p:sp>
        <p:nvSpPr>
          <p:cNvPr id="3" name="Subtitle 2"/>
          <p:cNvSpPr>
            <a:spLocks noGrp="1"/>
          </p:cNvSpPr>
          <p:nvPr>
            <p:ph type="subTitle" idx="1" hasCustomPrompt="1"/>
          </p:nvPr>
        </p:nvSpPr>
        <p:spPr bwMode="gray">
          <a:xfrm>
            <a:off x="381000" y="3886201"/>
            <a:ext cx="11430000" cy="717612"/>
          </a:xfrm>
        </p:spPr>
        <p:txBody>
          <a:bodyPr/>
          <a:lstStyle>
            <a:lvl1pPr marL="0" indent="0" algn="ctr">
              <a:lnSpc>
                <a:spcPct val="100000"/>
              </a:lnSpc>
              <a:spcBef>
                <a:spcPts val="0"/>
              </a:spcBef>
              <a:spcAft>
                <a:spcPts val="600"/>
              </a:spcAft>
              <a:buNone/>
              <a:defRPr sz="1800" b="0" baseline="0">
                <a:solidFill>
                  <a:schemeClr val="bg1"/>
                </a:solidFill>
              </a:defRPr>
            </a:lvl1pPr>
            <a:lvl2pPr marL="457189" indent="0" algn="ctr">
              <a:buNone/>
              <a:defRPr sz="2000"/>
            </a:lvl2pPr>
            <a:lvl3pPr marL="914377" indent="0" algn="ctr">
              <a:buNone/>
              <a:defRPr sz="19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Slide divider subheading</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486400" y="365761"/>
            <a:ext cx="1236488" cy="47306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0"/>
            <a:ext cx="12192000" cy="1219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gray">
          <a:xfrm>
            <a:off x="381000" y="228600"/>
            <a:ext cx="9677400" cy="777240"/>
          </a:xfrm>
          <a:prstGeom prst="rect">
            <a:avLst/>
          </a:prstGeom>
        </p:spPr>
        <p:txBody>
          <a:bodyPr vert="horz" lIns="0" tIns="0" rIns="0" bIns="0" rtlCol="0" anchor="ctr"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81000" y="1660537"/>
            <a:ext cx="11430000" cy="4816463"/>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bwMode="gray">
          <a:xfrm>
            <a:off x="10515600" y="441337"/>
            <a:ext cx="1236488" cy="473063"/>
          </a:xfrm>
          <a:prstGeom prst="rect">
            <a:avLst/>
          </a:prstGeom>
          <a:noFill/>
          <a:ln>
            <a:noFill/>
          </a:ln>
        </p:spPr>
      </p:pic>
      <p:sp>
        <p:nvSpPr>
          <p:cNvPr id="4" name="Date Placeholder 3"/>
          <p:cNvSpPr>
            <a:spLocks noGrp="1"/>
          </p:cNvSpPr>
          <p:nvPr>
            <p:ph type="dt" sz="half" idx="2"/>
          </p:nvPr>
        </p:nvSpPr>
        <p:spPr>
          <a:xfrm>
            <a:off x="381000" y="6477000"/>
            <a:ext cx="2743200" cy="304800"/>
          </a:xfrm>
          <a:prstGeom prst="rect">
            <a:avLst/>
          </a:prstGeom>
        </p:spPr>
        <p:txBody>
          <a:bodyPr vert="horz" lIns="0" tIns="0" rIns="0" bIns="0" rtlCol="0" anchor="ctr"/>
          <a:lstStyle>
            <a:lvl1pPr algn="l">
              <a:defRPr sz="1200">
                <a:solidFill>
                  <a:srgbClr val="51534A"/>
                </a:solidFill>
              </a:defRPr>
            </a:lvl1pPr>
          </a:lstStyle>
          <a:p>
            <a:fld id="{47B24618-2BCB-4943-9A48-77CD7F349970}" type="datetime1">
              <a:rPr lang="en-US" smtClean="0"/>
              <a:t>8/22/2019</a:t>
            </a:fld>
            <a:endParaRPr lang="en-GB" dirty="0"/>
          </a:p>
        </p:txBody>
      </p:sp>
      <p:sp>
        <p:nvSpPr>
          <p:cNvPr id="6" name="Slide Number Placeholder 5"/>
          <p:cNvSpPr>
            <a:spLocks noGrp="1"/>
          </p:cNvSpPr>
          <p:nvPr>
            <p:ph type="sldNum" sz="quarter" idx="4"/>
          </p:nvPr>
        </p:nvSpPr>
        <p:spPr>
          <a:xfrm>
            <a:off x="9067800" y="6477000"/>
            <a:ext cx="2743200" cy="304800"/>
          </a:xfrm>
          <a:prstGeom prst="rect">
            <a:avLst/>
          </a:prstGeom>
        </p:spPr>
        <p:txBody>
          <a:bodyPr vert="horz" lIns="0" tIns="0" rIns="0" bIns="0" rtlCol="0" anchor="ctr"/>
          <a:lstStyle>
            <a:lvl1pPr algn="r">
              <a:defRPr sz="1200">
                <a:solidFill>
                  <a:srgbClr val="51534A"/>
                </a:solidFill>
              </a:defRPr>
            </a:lvl1pPr>
          </a:lstStyle>
          <a:p>
            <a:fld id="{03862D22-1FD5-4C7E-BA3B-46D6EFE9E34E}" type="slidenum">
              <a:rPr lang="en-GB" smtClean="0"/>
              <a:pPr/>
              <a:t>‹#›</a:t>
            </a:fld>
            <a:endParaRPr lang="en-GB" dirty="0"/>
          </a:p>
        </p:txBody>
      </p:sp>
    </p:spTree>
    <p:extLst>
      <p:ext uri="{BB962C8B-B14F-4D97-AF65-F5344CB8AC3E}">
        <p14:creationId xmlns:p14="http://schemas.microsoft.com/office/powerpoint/2010/main" val="1710106168"/>
      </p:ext>
    </p:extLst>
  </p:cSld>
  <p:clrMap bg1="lt1" tx1="dk1" bg2="lt2" tx2="dk2" accent1="accent1" accent2="accent2" accent3="accent3" accent4="accent4" accent5="accent5" accent6="accent6" hlink="hlink" folHlink="folHlink"/>
  <p:sldLayoutIdLst>
    <p:sldLayoutId id="2147483776" r:id="rId1"/>
    <p:sldLayoutId id="2147483848" r:id="rId2"/>
    <p:sldLayoutId id="2147483792" r:id="rId3"/>
    <p:sldLayoutId id="2147483870" r:id="rId4"/>
    <p:sldLayoutId id="2147483793" r:id="rId5"/>
    <p:sldLayoutId id="2147483849" r:id="rId6"/>
    <p:sldLayoutId id="2147483794" r:id="rId7"/>
    <p:sldLayoutId id="2147483845" r:id="rId8"/>
    <p:sldLayoutId id="2147483868" r:id="rId9"/>
    <p:sldLayoutId id="2147483869" r:id="rId10"/>
    <p:sldLayoutId id="2147483860" r:id="rId11"/>
    <p:sldLayoutId id="2147483866" r:id="rId12"/>
    <p:sldLayoutId id="2147483784" r:id="rId13"/>
    <p:sldLayoutId id="2147483785" r:id="rId14"/>
    <p:sldLayoutId id="2147483788" r:id="rId15"/>
    <p:sldLayoutId id="2147483861" r:id="rId16"/>
    <p:sldLayoutId id="2147483847" r:id="rId17"/>
    <p:sldLayoutId id="2147483786" r:id="rId18"/>
    <p:sldLayoutId id="2147483872" r:id="rId19"/>
    <p:sldLayoutId id="2147483871" r:id="rId20"/>
    <p:sldLayoutId id="2147483865" r:id="rId21"/>
  </p:sldLayoutIdLst>
  <p:hf sldNum="0" hdr="0" dt="0"/>
  <p:txStyles>
    <p:titleStyle>
      <a:lvl1pPr algn="l" defTabSz="914377" rtl="0" eaLnBrk="1" latinLnBrk="0" hangingPunct="1">
        <a:lnSpc>
          <a:spcPct val="100000"/>
        </a:lnSpc>
        <a:spcBef>
          <a:spcPct val="0"/>
        </a:spcBef>
        <a:buNone/>
        <a:defRPr sz="3200" b="1" kern="1200" spc="-51" baseline="0">
          <a:solidFill>
            <a:schemeClr val="bg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200" b="0" kern="1200" spc="0" baseline="0">
          <a:solidFill>
            <a:schemeClr val="tx1"/>
          </a:solidFill>
          <a:latin typeface="+mn-lt"/>
          <a:ea typeface="+mn-ea"/>
          <a:cs typeface="+mn-cs"/>
        </a:defRPr>
      </a:lvl1pPr>
      <a:lvl2pPr marL="342891" indent="-342891" algn="l" defTabSz="914377" rtl="0" eaLnBrk="1" latinLnBrk="0" hangingPunct="1">
        <a:lnSpc>
          <a:spcPct val="100000"/>
        </a:lnSpc>
        <a:spcBef>
          <a:spcPts val="1200"/>
        </a:spcBef>
        <a:buClr>
          <a:srgbClr val="51534A"/>
        </a:buClr>
        <a:buFont typeface="Arial" panose="020B0604020202020204" pitchFamily="34" charset="0"/>
        <a:buChar char="•"/>
        <a:defRPr sz="2200" kern="1200" spc="0" baseline="0">
          <a:solidFill>
            <a:schemeClr val="tx1"/>
          </a:solidFill>
          <a:latin typeface="+mn-lt"/>
          <a:ea typeface="+mn-ea"/>
          <a:cs typeface="+mn-cs"/>
        </a:defRPr>
      </a:lvl2pPr>
      <a:lvl3pPr marL="685783" indent="-342891" algn="l" defTabSz="914377" rtl="0" eaLnBrk="1" latinLnBrk="0" hangingPunct="1">
        <a:lnSpc>
          <a:spcPct val="100000"/>
        </a:lnSpc>
        <a:spcBef>
          <a:spcPts val="1200"/>
        </a:spcBef>
        <a:buClr>
          <a:srgbClr val="51534A"/>
        </a:buClr>
        <a:buFont typeface="Lucida Grande"/>
        <a:buChar char="-"/>
        <a:defRPr sz="2200" kern="1200" spc="0" baseline="0">
          <a:solidFill>
            <a:schemeClr val="tx1"/>
          </a:solidFill>
          <a:latin typeface="+mn-lt"/>
          <a:ea typeface="+mn-ea"/>
          <a:cs typeface="+mn-cs"/>
        </a:defRPr>
      </a:lvl3pPr>
      <a:lvl4pPr marL="228594" indent="-228594" algn="l" defTabSz="914377" rtl="0" eaLnBrk="1" latinLnBrk="0" hangingPunct="1">
        <a:lnSpc>
          <a:spcPct val="110000"/>
        </a:lnSpc>
        <a:spcBef>
          <a:spcPts val="1000"/>
        </a:spcBef>
        <a:buClr>
          <a:srgbClr val="51534A"/>
        </a:buClr>
        <a:buFont typeface="Arial" panose="020B0604020202020204" pitchFamily="34" charset="0"/>
        <a:buChar char="•"/>
        <a:defRPr sz="2400" kern="1200" spc="-20" baseline="0">
          <a:solidFill>
            <a:schemeClr val="tx1"/>
          </a:solidFill>
          <a:latin typeface="+mn-lt"/>
          <a:ea typeface="+mn-ea"/>
          <a:cs typeface="+mn-cs"/>
        </a:defRPr>
      </a:lvl4pPr>
      <a:lvl5pPr marL="914377" indent="-342891" algn="l" defTabSz="914377" rtl="0" eaLnBrk="1" latinLnBrk="0" hangingPunct="1">
        <a:lnSpc>
          <a:spcPct val="100000"/>
        </a:lnSpc>
        <a:spcBef>
          <a:spcPts val="1200"/>
        </a:spcBef>
        <a:buClr>
          <a:srgbClr val="51534A"/>
        </a:buClr>
        <a:buFont typeface="Arial"/>
        <a:buChar char="•"/>
        <a:defRPr sz="2200" kern="1200" spc="0" baseline="0">
          <a:solidFill>
            <a:schemeClr val="tx1"/>
          </a:solidFill>
          <a:latin typeface="+mn-lt"/>
          <a:ea typeface="+mn-ea"/>
          <a:cs typeface="+mn-cs"/>
        </a:defRPr>
      </a:lvl5pPr>
      <a:lvl6pPr marL="1142971" indent="-342891" algn="l" defTabSz="914377" rtl="0" eaLnBrk="1" latinLnBrk="0" hangingPunct="1">
        <a:lnSpc>
          <a:spcPct val="100000"/>
        </a:lnSpc>
        <a:spcBef>
          <a:spcPts val="1200"/>
        </a:spcBef>
        <a:buFont typeface="Lucida Grande"/>
        <a:buChar char="-"/>
        <a:tabLst/>
        <a:defRPr sz="2200" kern="1200" spc="0">
          <a:solidFill>
            <a:srgbClr val="51534A"/>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0" userDrawn="1">
          <p15:clr>
            <a:srgbClr val="F26B43"/>
          </p15:clr>
        </p15:guide>
        <p15:guide id="2" pos="3840" userDrawn="1">
          <p15:clr>
            <a:srgbClr val="F26B43"/>
          </p15:clr>
        </p15:guide>
        <p15:guide id="3" pos="240" userDrawn="1">
          <p15:clr>
            <a:srgbClr val="F26B43"/>
          </p15:clr>
        </p15:guide>
        <p15:guide id="4" pos="7440" userDrawn="1">
          <p15:clr>
            <a:srgbClr val="F26B43"/>
          </p15:clr>
        </p15:guide>
        <p15:guide id="5" orient="horz" pos="240" userDrawn="1">
          <p15:clr>
            <a:srgbClr val="F26B43"/>
          </p15:clr>
        </p15:guide>
        <p15:guide id="6" orient="horz" pos="1152" userDrawn="1">
          <p15:clr>
            <a:srgbClr val="F26B43"/>
          </p15:clr>
        </p15:guide>
        <p15:guide id="7" orient="horz" pos="2160" userDrawn="1">
          <p15:clr>
            <a:srgbClr val="F26B43"/>
          </p15:clr>
        </p15:guide>
        <p15:guide id="9" pos="3984" userDrawn="1">
          <p15:clr>
            <a:srgbClr val="F26B43"/>
          </p15:clr>
        </p15:guide>
        <p15:guide id="10" pos="36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6.jpeg"/><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74000">
              <a:schemeClr val="tx1">
                <a:lumMod val="50000"/>
              </a:schemeClr>
            </a:gs>
            <a:gs pos="100000">
              <a:schemeClr val="bg1">
                <a:lumMod val="85000"/>
              </a:schemeClr>
            </a:gs>
            <a:gs pos="100000">
              <a:schemeClr val="bg1">
                <a:lumMod val="6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93C02CD9-887C-409D-935E-2006A5A79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
            <a:ext cx="4991100" cy="6838950"/>
          </a:xfrm>
          <a:prstGeom prst="rect">
            <a:avLst/>
          </a:prstGeom>
        </p:spPr>
      </p:pic>
      <p:sp>
        <p:nvSpPr>
          <p:cNvPr id="9" name="Rectangle 8">
            <a:extLst>
              <a:ext uri="{FF2B5EF4-FFF2-40B4-BE49-F238E27FC236}">
                <a16:creationId xmlns:a16="http://schemas.microsoft.com/office/drawing/2014/main" id="{3AA7E999-3C89-4F96-A4AF-35A6073B5A38}"/>
              </a:ext>
            </a:extLst>
          </p:cNvPr>
          <p:cNvSpPr/>
          <p:nvPr/>
        </p:nvSpPr>
        <p:spPr>
          <a:xfrm>
            <a:off x="4195611" y="2060848"/>
            <a:ext cx="7964040" cy="1569660"/>
          </a:xfrm>
          <a:prstGeom prst="rect">
            <a:avLst/>
          </a:prstGeom>
          <a:noFill/>
        </p:spPr>
        <p:txBody>
          <a:bodyPr wrap="none" lIns="91440" tIns="45720" rIns="91440" bIns="45720">
            <a:spAutoFit/>
          </a:bodyPr>
          <a:lstStyle/>
          <a:p>
            <a:pPr algn="ctr"/>
            <a:r>
              <a:rPr lang="en-US" sz="4800" dirty="0">
                <a:ln w="0"/>
                <a:solidFill>
                  <a:schemeClr val="bg1"/>
                </a:solidFill>
                <a:effectLst/>
                <a:latin typeface="Consolas" panose="020B0609020204030204" pitchFamily="49" charset="0"/>
              </a:rPr>
              <a:t>Admin Script Hoarder to</a:t>
            </a:r>
          </a:p>
          <a:p>
            <a:pPr algn="ctr"/>
            <a:r>
              <a:rPr lang="en-US" sz="4800" dirty="0">
                <a:ln w="0"/>
                <a:solidFill>
                  <a:schemeClr val="bg1"/>
                </a:solidFill>
                <a:effectLst/>
                <a:latin typeface="Consolas" panose="020B0609020204030204" pitchFamily="49" charset="0"/>
              </a:rPr>
              <a:t>PowerShell Developer</a:t>
            </a:r>
            <a:endParaRPr lang="en-US" sz="4800" b="0" cap="none" spc="0" dirty="0">
              <a:ln w="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621109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PowerShell Modules</a:t>
            </a:r>
          </a:p>
        </p:txBody>
      </p:sp>
      <p:pic>
        <p:nvPicPr>
          <p:cNvPr id="7" name="Picture 6">
            <a:extLst>
              <a:ext uri="{FF2B5EF4-FFF2-40B4-BE49-F238E27FC236}">
                <a16:creationId xmlns:a16="http://schemas.microsoft.com/office/drawing/2014/main" id="{61A6A691-538F-4311-AA40-D16827DA3666}"/>
              </a:ext>
            </a:extLst>
          </p:cNvPr>
          <p:cNvPicPr>
            <a:picLocks noChangeAspect="1"/>
          </p:cNvPicPr>
          <p:nvPr/>
        </p:nvPicPr>
        <p:blipFill>
          <a:blip r:embed="rId3"/>
          <a:stretch>
            <a:fillRect/>
          </a:stretch>
        </p:blipFill>
        <p:spPr>
          <a:xfrm>
            <a:off x="309560" y="2028142"/>
            <a:ext cx="11572875" cy="3819525"/>
          </a:xfrm>
          <a:prstGeom prst="rect">
            <a:avLst/>
          </a:prstGeom>
        </p:spPr>
      </p:pic>
      <p:sp>
        <p:nvSpPr>
          <p:cNvPr id="8" name="TextBox 7">
            <a:extLst>
              <a:ext uri="{FF2B5EF4-FFF2-40B4-BE49-F238E27FC236}">
                <a16:creationId xmlns:a16="http://schemas.microsoft.com/office/drawing/2014/main" id="{3D1520FA-B84C-4109-8732-FC22DF883A79}"/>
              </a:ext>
            </a:extLst>
          </p:cNvPr>
          <p:cNvSpPr txBox="1"/>
          <p:nvPr/>
        </p:nvSpPr>
        <p:spPr>
          <a:xfrm>
            <a:off x="3359694" y="1412776"/>
            <a:ext cx="5472608" cy="584775"/>
          </a:xfrm>
          <a:prstGeom prst="rect">
            <a:avLst/>
          </a:prstGeom>
          <a:noFill/>
        </p:spPr>
        <p:txBody>
          <a:bodyPr wrap="square" rtlCol="0">
            <a:spAutoFit/>
          </a:bodyPr>
          <a:lstStyle/>
          <a:p>
            <a:r>
              <a:rPr lang="en-GB" sz="3200" dirty="0"/>
              <a:t>Dot Source all of the things!!!</a:t>
            </a:r>
          </a:p>
        </p:txBody>
      </p:sp>
      <p:sp>
        <p:nvSpPr>
          <p:cNvPr id="9" name="TextBox 8">
            <a:extLst>
              <a:ext uri="{FF2B5EF4-FFF2-40B4-BE49-F238E27FC236}">
                <a16:creationId xmlns:a16="http://schemas.microsoft.com/office/drawing/2014/main" id="{EAD9BFC6-0EBA-43F3-8DE2-2ACFFBBD0063}"/>
              </a:ext>
            </a:extLst>
          </p:cNvPr>
          <p:cNvSpPr txBox="1"/>
          <p:nvPr/>
        </p:nvSpPr>
        <p:spPr>
          <a:xfrm>
            <a:off x="1330569" y="6021288"/>
            <a:ext cx="9530856" cy="384721"/>
          </a:xfrm>
          <a:prstGeom prst="rect">
            <a:avLst/>
          </a:prstGeom>
          <a:noFill/>
        </p:spPr>
        <p:txBody>
          <a:bodyPr wrap="square" rtlCol="0">
            <a:spAutoFit/>
          </a:bodyPr>
          <a:lstStyle/>
          <a:p>
            <a:r>
              <a:rPr lang="en-GB" dirty="0"/>
              <a:t>Probably just stolen from someone's blog, it works…..we have no idea why but it does.</a:t>
            </a:r>
          </a:p>
        </p:txBody>
      </p:sp>
    </p:spTree>
    <p:extLst>
      <p:ext uri="{BB962C8B-B14F-4D97-AF65-F5344CB8AC3E}">
        <p14:creationId xmlns:p14="http://schemas.microsoft.com/office/powerpoint/2010/main" val="403937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E2A40DB-41A7-4EC2-A1FC-1B69B0CBCA31}"/>
              </a:ext>
            </a:extLst>
          </p:cNvPr>
          <p:cNvSpPr>
            <a:spLocks noGrp="1"/>
          </p:cNvSpPr>
          <p:nvPr>
            <p:ph idx="1"/>
          </p:nvPr>
        </p:nvSpPr>
        <p:spPr/>
        <p:txBody>
          <a:bodyPr anchor="ctr"/>
          <a:lstStyle/>
          <a:p>
            <a:pPr algn="ctr"/>
            <a:r>
              <a:rPr lang="en-GB" sz="6000" dirty="0"/>
              <a:t>Demo</a:t>
            </a:r>
          </a:p>
        </p:txBody>
      </p:sp>
      <p:sp>
        <p:nvSpPr>
          <p:cNvPr id="5" name="Title 4">
            <a:extLst>
              <a:ext uri="{FF2B5EF4-FFF2-40B4-BE49-F238E27FC236}">
                <a16:creationId xmlns:a16="http://schemas.microsoft.com/office/drawing/2014/main" id="{D371441B-E338-4299-B89E-4D8DCDD58508}"/>
              </a:ext>
            </a:extLst>
          </p:cNvPr>
          <p:cNvSpPr>
            <a:spLocks noGrp="1"/>
          </p:cNvSpPr>
          <p:nvPr>
            <p:ph type="title"/>
          </p:nvPr>
        </p:nvSpPr>
        <p:spPr/>
        <p:txBody>
          <a:bodyPr/>
          <a:lstStyle/>
          <a:p>
            <a:r>
              <a:rPr lang="en-GB" dirty="0"/>
              <a:t>Building PowerShell Modules</a:t>
            </a:r>
          </a:p>
        </p:txBody>
      </p:sp>
    </p:spTree>
    <p:extLst>
      <p:ext uri="{BB962C8B-B14F-4D97-AF65-F5344CB8AC3E}">
        <p14:creationId xmlns:p14="http://schemas.microsoft.com/office/powerpoint/2010/main" val="1411851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4632467-EECF-4D36-A0BB-9058AA82BCA6}"/>
              </a:ext>
            </a:extLst>
          </p:cNvPr>
          <p:cNvGraphicFramePr>
            <a:graphicFrameLocks noGrp="1"/>
          </p:cNvGraphicFramePr>
          <p:nvPr>
            <p:ph idx="1"/>
            <p:extLst>
              <p:ext uri="{D42A27DB-BD31-4B8C-83A1-F6EECF244321}">
                <p14:modId xmlns:p14="http://schemas.microsoft.com/office/powerpoint/2010/main" val="3190076327"/>
              </p:ext>
            </p:extLst>
          </p:nvPr>
        </p:nvGraphicFramePr>
        <p:xfrm>
          <a:off x="2950468" y="1924523"/>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2597604028"/>
                    </a:ext>
                  </a:extLst>
                </a:gridCol>
                <a:gridCol w="4248472">
                  <a:extLst>
                    <a:ext uri="{9D8B030D-6E8A-4147-A177-3AD203B41FA5}">
                      <a16:colId xmlns:a16="http://schemas.microsoft.com/office/drawing/2014/main" val="3598327239"/>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aka.ms/psslack || aka.ms/psdiscord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30130399"/>
                  </a:ext>
                </a:extLst>
              </a:tr>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slofile.com/slack/get-</a:t>
                      </a:r>
                      <a:r>
                        <a:rPr lang="en-GB" sz="2000" dirty="0" err="1"/>
                        <a:t>psuguk</a:t>
                      </a:r>
                      <a:endParaRPr lang="en-GB"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3274769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7397965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29875423"/>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2239296"/>
                  </a:ext>
                </a:extLst>
              </a:tr>
            </a:tbl>
          </a:graphicData>
        </a:graphic>
      </p:graphicFrame>
      <p:sp>
        <p:nvSpPr>
          <p:cNvPr id="2" name="Title 1"/>
          <p:cNvSpPr>
            <a:spLocks noGrp="1"/>
          </p:cNvSpPr>
          <p:nvPr>
            <p:ph type="title"/>
          </p:nvPr>
        </p:nvSpPr>
        <p:spPr/>
        <p:txBody>
          <a:bodyPr/>
          <a:lstStyle/>
          <a:p>
            <a:r>
              <a:rPr lang="en-US" dirty="0"/>
              <a:t>Thank You </a:t>
            </a:r>
            <a:r>
              <a:rPr lang="en-US" dirty="0">
                <a:sym typeface="Wingdings" panose="05000000000000000000" pitchFamily="2" charset="2"/>
              </a:rPr>
              <a:t></a:t>
            </a:r>
            <a:endParaRPr lang="en-US" dirty="0"/>
          </a:p>
        </p:txBody>
      </p:sp>
      <p:pic>
        <p:nvPicPr>
          <p:cNvPr id="9" name="Picture 8">
            <a:extLst>
              <a:ext uri="{FF2B5EF4-FFF2-40B4-BE49-F238E27FC236}">
                <a16:creationId xmlns:a16="http://schemas.microsoft.com/office/drawing/2014/main" id="{F3E2BB58-EEC3-43BD-9EF9-E23014E34EDA}"/>
              </a:ext>
            </a:extLst>
          </p:cNvPr>
          <p:cNvPicPr>
            <a:picLocks noChangeAspect="1"/>
          </p:cNvPicPr>
          <p:nvPr/>
        </p:nvPicPr>
        <p:blipFill>
          <a:blip r:embed="rId3"/>
          <a:stretch>
            <a:fillRect/>
          </a:stretch>
        </p:blipFill>
        <p:spPr>
          <a:xfrm>
            <a:off x="3537376" y="3405982"/>
            <a:ext cx="747476" cy="744826"/>
          </a:xfrm>
          <a:prstGeom prst="rect">
            <a:avLst/>
          </a:prstGeom>
        </p:spPr>
      </p:pic>
      <p:pic>
        <p:nvPicPr>
          <p:cNvPr id="10" name="Picture 9">
            <a:extLst>
              <a:ext uri="{FF2B5EF4-FFF2-40B4-BE49-F238E27FC236}">
                <a16:creationId xmlns:a16="http://schemas.microsoft.com/office/drawing/2014/main" id="{6ED491EE-836B-4C0D-9922-13226261007B}"/>
              </a:ext>
            </a:extLst>
          </p:cNvPr>
          <p:cNvPicPr>
            <a:picLocks noChangeAspect="1"/>
          </p:cNvPicPr>
          <p:nvPr/>
        </p:nvPicPr>
        <p:blipFill>
          <a:blip r:embed="rId4"/>
          <a:stretch>
            <a:fillRect/>
          </a:stretch>
        </p:blipFill>
        <p:spPr>
          <a:xfrm>
            <a:off x="3671264" y="4215476"/>
            <a:ext cx="479699" cy="479699"/>
          </a:xfrm>
          <a:prstGeom prst="rect">
            <a:avLst/>
          </a:prstGeom>
        </p:spPr>
      </p:pic>
      <p:pic>
        <p:nvPicPr>
          <p:cNvPr id="11" name="Picture 2" descr="avatar.jpg">
            <a:extLst>
              <a:ext uri="{FF2B5EF4-FFF2-40B4-BE49-F238E27FC236}">
                <a16:creationId xmlns:a16="http://schemas.microsoft.com/office/drawing/2014/main" id="{B398B20C-36D8-4D92-9F99-E275CF7B81D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2921" y="4982015"/>
            <a:ext cx="479699" cy="48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Content Placeholder 7">
            <a:extLst>
              <a:ext uri="{FF2B5EF4-FFF2-40B4-BE49-F238E27FC236}">
                <a16:creationId xmlns:a16="http://schemas.microsoft.com/office/drawing/2014/main" id="{4BB8FC0C-949E-46CC-A283-D77527500C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59033" y="2645133"/>
            <a:ext cx="747476" cy="747476"/>
          </a:xfrm>
          <a:prstGeom prst="rect">
            <a:avLst/>
          </a:prstGeom>
        </p:spPr>
      </p:pic>
      <p:pic>
        <p:nvPicPr>
          <p:cNvPr id="13" name="Content Placeholder 7">
            <a:extLst>
              <a:ext uri="{FF2B5EF4-FFF2-40B4-BE49-F238E27FC236}">
                <a16:creationId xmlns:a16="http://schemas.microsoft.com/office/drawing/2014/main" id="{38D4BD56-5F20-44A0-8D52-E6C8A48AFE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548205" y="1942771"/>
            <a:ext cx="747476" cy="747476"/>
          </a:xfrm>
          <a:prstGeom prst="rect">
            <a:avLst/>
          </a:prstGeom>
        </p:spPr>
      </p:pic>
    </p:spTree>
    <p:extLst>
      <p:ext uri="{BB962C8B-B14F-4D97-AF65-F5344CB8AC3E}">
        <p14:creationId xmlns:p14="http://schemas.microsoft.com/office/powerpoint/2010/main" val="1438916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132F03-4CEA-415D-95F3-10D63A608E50}"/>
              </a:ext>
            </a:extLst>
          </p:cNvPr>
          <p:cNvGraphicFramePr>
            <a:graphicFrameLocks noGrp="1"/>
          </p:cNvGraphicFramePr>
          <p:nvPr>
            <p:extLst>
              <p:ext uri="{D42A27DB-BD31-4B8C-83A1-F6EECF244321}">
                <p14:modId xmlns:p14="http://schemas.microsoft.com/office/powerpoint/2010/main" val="1139731096"/>
              </p:ext>
            </p:extLst>
          </p:nvPr>
        </p:nvGraphicFramePr>
        <p:xfrm>
          <a:off x="4511824" y="2148020"/>
          <a:ext cx="6291064" cy="3600000"/>
        </p:xfrm>
        <a:graphic>
          <a:graphicData uri="http://schemas.openxmlformats.org/drawingml/2006/table">
            <a:tbl>
              <a:tblPr firstRow="1" bandRow="1">
                <a:tableStyleId>{2D5ABB26-0587-4C30-8999-92F81FD0307C}</a:tableStyleId>
              </a:tblPr>
              <a:tblGrid>
                <a:gridCol w="2042592">
                  <a:extLst>
                    <a:ext uri="{9D8B030D-6E8A-4147-A177-3AD203B41FA5}">
                      <a16:colId xmlns:a16="http://schemas.microsoft.com/office/drawing/2014/main" val="471049601"/>
                    </a:ext>
                  </a:extLst>
                </a:gridCol>
                <a:gridCol w="4248472">
                  <a:extLst>
                    <a:ext uri="{9D8B030D-6E8A-4147-A177-3AD203B41FA5}">
                      <a16:colId xmlns:a16="http://schemas.microsoft.com/office/drawing/2014/main" val="1252552801"/>
                    </a:ext>
                  </a:extLst>
                </a:gridCol>
              </a:tblGrid>
              <a:tr h="720000">
                <a:tc>
                  <a:txBody>
                    <a:bodyPr/>
                    <a:lstStyle/>
                    <a:p>
                      <a:pPr algn="ctr"/>
                      <a:endParaRPr lang="en-GB"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2000" dirty="0"/>
                        <a:t>Live Services Specialist @ Sage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3789801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4(</a:t>
                      </a:r>
                      <a:r>
                        <a:rPr lang="en-GB" sz="2000" dirty="0" err="1"/>
                        <a:t>ish</a:t>
                      </a:r>
                      <a:r>
                        <a:rPr lang="en-GB" sz="2000" dirty="0"/>
                        <a:t>) Years PowerShell Trial &amp; Error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58366281"/>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@BrettMiller_IT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18813815"/>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https://github.com/brettmillerb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34546594"/>
                  </a:ext>
                </a:extLst>
              </a:tr>
              <a:tr h="72000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GB" sz="2000" dirty="0"/>
                        <a:t>https://millerb.co.uk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09175876"/>
                  </a:ext>
                </a:extLst>
              </a:tr>
            </a:tbl>
          </a:graphicData>
        </a:graphic>
      </p:graphicFrame>
      <p:pic>
        <p:nvPicPr>
          <p:cNvPr id="5" name="Picture 4">
            <a:extLst>
              <a:ext uri="{FF2B5EF4-FFF2-40B4-BE49-F238E27FC236}">
                <a16:creationId xmlns:a16="http://schemas.microsoft.com/office/drawing/2014/main" id="{D91FB7B0-E62C-4DB4-A5A1-FF0728DAD6EA}"/>
              </a:ext>
            </a:extLst>
          </p:cNvPr>
          <p:cNvPicPr>
            <a:picLocks noChangeAspect="1"/>
          </p:cNvPicPr>
          <p:nvPr/>
        </p:nvPicPr>
        <p:blipFill>
          <a:blip r:embed="rId3"/>
          <a:stretch>
            <a:fillRect/>
          </a:stretch>
        </p:blipFill>
        <p:spPr>
          <a:xfrm>
            <a:off x="5231904" y="2276872"/>
            <a:ext cx="1136705" cy="531684"/>
          </a:xfrm>
          <a:prstGeom prst="rect">
            <a:avLst/>
          </a:prstGeom>
        </p:spPr>
      </p:pic>
      <p:pic>
        <p:nvPicPr>
          <p:cNvPr id="6" name="Picture 5">
            <a:extLst>
              <a:ext uri="{FF2B5EF4-FFF2-40B4-BE49-F238E27FC236}">
                <a16:creationId xmlns:a16="http://schemas.microsoft.com/office/drawing/2014/main" id="{4C0338B6-CDF9-4146-B602-BC55E79D39C7}"/>
              </a:ext>
            </a:extLst>
          </p:cNvPr>
          <p:cNvPicPr>
            <a:picLocks noChangeAspect="1"/>
          </p:cNvPicPr>
          <p:nvPr/>
        </p:nvPicPr>
        <p:blipFill>
          <a:blip r:embed="rId4"/>
          <a:stretch>
            <a:fillRect/>
          </a:stretch>
        </p:blipFill>
        <p:spPr>
          <a:xfrm>
            <a:off x="5549578" y="2952372"/>
            <a:ext cx="501355" cy="501355"/>
          </a:xfrm>
          <a:prstGeom prst="rect">
            <a:avLst/>
          </a:prstGeom>
        </p:spPr>
      </p:pic>
      <p:pic>
        <p:nvPicPr>
          <p:cNvPr id="7" name="Picture 6">
            <a:extLst>
              <a:ext uri="{FF2B5EF4-FFF2-40B4-BE49-F238E27FC236}">
                <a16:creationId xmlns:a16="http://schemas.microsoft.com/office/drawing/2014/main" id="{E37DF9B5-A8EA-4EE9-AF45-E54D4BBE8360}"/>
              </a:ext>
            </a:extLst>
          </p:cNvPr>
          <p:cNvPicPr>
            <a:picLocks noChangeAspect="1"/>
          </p:cNvPicPr>
          <p:nvPr/>
        </p:nvPicPr>
        <p:blipFill>
          <a:blip r:embed="rId5"/>
          <a:stretch>
            <a:fillRect/>
          </a:stretch>
        </p:blipFill>
        <p:spPr>
          <a:xfrm>
            <a:off x="5426517" y="3575807"/>
            <a:ext cx="747476" cy="744826"/>
          </a:xfrm>
          <a:prstGeom prst="rect">
            <a:avLst/>
          </a:prstGeom>
        </p:spPr>
      </p:pic>
      <p:pic>
        <p:nvPicPr>
          <p:cNvPr id="8" name="Picture 7">
            <a:extLst>
              <a:ext uri="{FF2B5EF4-FFF2-40B4-BE49-F238E27FC236}">
                <a16:creationId xmlns:a16="http://schemas.microsoft.com/office/drawing/2014/main" id="{479C74A3-8223-4F42-9A95-664CF3404544}"/>
              </a:ext>
            </a:extLst>
          </p:cNvPr>
          <p:cNvPicPr>
            <a:picLocks noChangeAspect="1"/>
          </p:cNvPicPr>
          <p:nvPr/>
        </p:nvPicPr>
        <p:blipFill>
          <a:blip r:embed="rId6"/>
          <a:stretch>
            <a:fillRect/>
          </a:stretch>
        </p:blipFill>
        <p:spPr>
          <a:xfrm>
            <a:off x="5560405" y="4412600"/>
            <a:ext cx="479699" cy="479699"/>
          </a:xfrm>
          <a:prstGeom prst="rect">
            <a:avLst/>
          </a:prstGeom>
        </p:spPr>
      </p:pic>
      <p:pic>
        <p:nvPicPr>
          <p:cNvPr id="9" name="Picture 2" descr="avatar.jpg">
            <a:extLst>
              <a:ext uri="{FF2B5EF4-FFF2-40B4-BE49-F238E27FC236}">
                <a16:creationId xmlns:a16="http://schemas.microsoft.com/office/drawing/2014/main" id="{B8FDE202-439C-4291-80B6-B56FF0D6C3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60404" y="5101576"/>
            <a:ext cx="479699" cy="4807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F290C6F9-BC1C-4668-BF2A-759D2C9DBBC9}"/>
              </a:ext>
            </a:extLst>
          </p:cNvPr>
          <p:cNvSpPr>
            <a:spLocks noGrp="1"/>
          </p:cNvSpPr>
          <p:nvPr>
            <p:ph type="title"/>
          </p:nvPr>
        </p:nvSpPr>
        <p:spPr/>
        <p:txBody>
          <a:bodyPr/>
          <a:lstStyle/>
          <a:p>
            <a:r>
              <a:rPr lang="en-GB" dirty="0"/>
              <a:t>About Me</a:t>
            </a:r>
          </a:p>
        </p:txBody>
      </p:sp>
      <p:pic>
        <p:nvPicPr>
          <p:cNvPr id="1026" name="Picture 2" descr="Meme of Gollum from Lord of The Rings saying &quot;We hates the sun, it burns us&quot;">
            <a:extLst>
              <a:ext uri="{FF2B5EF4-FFF2-40B4-BE49-F238E27FC236}">
                <a16:creationId xmlns:a16="http://schemas.microsoft.com/office/drawing/2014/main" id="{6EB5CB1F-EA9C-40EA-9784-A5D989A99C8B}"/>
              </a:ext>
              <a:ext uri="{C183D7F6-B498-43B3-948B-1728B52AA6E4}">
                <adec:decorative xmlns:adec="http://schemas.microsoft.com/office/drawing/2017/decorative" val="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9456" y="2258036"/>
            <a:ext cx="3312368" cy="337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9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A7069914-9D6C-4DD7-90A7-16BBD14E949B}"/>
              </a:ext>
            </a:extLst>
          </p:cNvPr>
          <p:cNvGraphicFramePr>
            <a:graphicFrameLocks noGrp="1"/>
          </p:cNvGraphicFramePr>
          <p:nvPr>
            <p:ph sz="half" idx="2"/>
            <p:extLst>
              <p:ext uri="{D42A27DB-BD31-4B8C-83A1-F6EECF244321}">
                <p14:modId xmlns:p14="http://schemas.microsoft.com/office/powerpoint/2010/main" val="2475904006"/>
              </p:ext>
            </p:extLst>
          </p:nvPr>
        </p:nvGraphicFramePr>
        <p:xfrm>
          <a:off x="381000" y="1988840"/>
          <a:ext cx="5547360" cy="3696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8">
            <a:extLst>
              <a:ext uri="{FF2B5EF4-FFF2-40B4-BE49-F238E27FC236}">
                <a16:creationId xmlns:a16="http://schemas.microsoft.com/office/drawing/2014/main" id="{615C5464-D138-4967-93ED-322D8EE6785C}"/>
              </a:ext>
            </a:extLst>
          </p:cNvPr>
          <p:cNvSpPr>
            <a:spLocks noGrp="1"/>
          </p:cNvSpPr>
          <p:nvPr>
            <p:ph type="title"/>
          </p:nvPr>
        </p:nvSpPr>
        <p:spPr/>
        <p:txBody>
          <a:bodyPr/>
          <a:lstStyle/>
          <a:p>
            <a:r>
              <a:rPr lang="en-GB" dirty="0"/>
              <a:t>Admin Script Hoarder</a:t>
            </a:r>
          </a:p>
        </p:txBody>
      </p:sp>
      <p:pic>
        <p:nvPicPr>
          <p:cNvPr id="2" name="Picture 1">
            <a:extLst>
              <a:ext uri="{FF2B5EF4-FFF2-40B4-BE49-F238E27FC236}">
                <a16:creationId xmlns:a16="http://schemas.microsoft.com/office/drawing/2014/main" id="{09D274D8-449E-42D0-B61E-54A083924B12}"/>
              </a:ext>
            </a:extLst>
          </p:cNvPr>
          <p:cNvPicPr>
            <a:picLocks noChangeAspect="1"/>
          </p:cNvPicPr>
          <p:nvPr/>
        </p:nvPicPr>
        <p:blipFill>
          <a:blip r:embed="rId8"/>
          <a:stretch>
            <a:fillRect/>
          </a:stretch>
        </p:blipFill>
        <p:spPr>
          <a:xfrm>
            <a:off x="6080797" y="1988840"/>
            <a:ext cx="5741162" cy="3696072"/>
          </a:xfrm>
          <a:prstGeom prst="rect">
            <a:avLst/>
          </a:prstGeom>
        </p:spPr>
      </p:pic>
    </p:spTree>
    <p:extLst>
      <p:ext uri="{BB962C8B-B14F-4D97-AF65-F5344CB8AC3E}">
        <p14:creationId xmlns:p14="http://schemas.microsoft.com/office/powerpoint/2010/main" val="289284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21970A0E-DFE1-487F-8A93-CA1F3F00AC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F5ED0AEC-8CE3-453E-8663-163671FCC35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3C57BDA7-28C7-4D58-A0ED-1E93FE2E53B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9CCD17A7-5888-44AB-A9C1-E0D163EC50D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09A0B944-3B7B-4623-82C0-D0583876970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32A61031-7C51-4427-907C-57E9A945775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dgm id="{0E1F5050-5ED5-46A2-B57C-92A339F73AF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Script Hoarder</a:t>
            </a:r>
          </a:p>
        </p:txBody>
      </p:sp>
      <p:pic>
        <p:nvPicPr>
          <p:cNvPr id="5" name="Picture 4">
            <a:extLst>
              <a:ext uri="{FF2B5EF4-FFF2-40B4-BE49-F238E27FC236}">
                <a16:creationId xmlns:a16="http://schemas.microsoft.com/office/drawing/2014/main" id="{6ECA7ADE-46C5-420A-8373-0D77339CF184}"/>
              </a:ext>
            </a:extLst>
          </p:cNvPr>
          <p:cNvPicPr>
            <a:picLocks noChangeAspect="1"/>
          </p:cNvPicPr>
          <p:nvPr/>
        </p:nvPicPr>
        <p:blipFill>
          <a:blip r:embed="rId3"/>
          <a:stretch>
            <a:fillRect/>
          </a:stretch>
        </p:blipFill>
        <p:spPr>
          <a:xfrm>
            <a:off x="4367884" y="1916832"/>
            <a:ext cx="7277154" cy="4104456"/>
          </a:xfrm>
          <a:prstGeom prst="rect">
            <a:avLst/>
          </a:prstGeom>
          <a:ln>
            <a:solidFill>
              <a:schemeClr val="tx1"/>
            </a:solidFill>
          </a:ln>
        </p:spPr>
      </p:pic>
      <p:sp>
        <p:nvSpPr>
          <p:cNvPr id="6" name="TextBox 5">
            <a:extLst>
              <a:ext uri="{FF2B5EF4-FFF2-40B4-BE49-F238E27FC236}">
                <a16:creationId xmlns:a16="http://schemas.microsoft.com/office/drawing/2014/main" id="{AC0ABAF5-40EB-4C8E-8E66-2BA0D04E4ECD}"/>
              </a:ext>
            </a:extLst>
          </p:cNvPr>
          <p:cNvSpPr txBox="1"/>
          <p:nvPr/>
        </p:nvSpPr>
        <p:spPr>
          <a:xfrm>
            <a:off x="531798" y="3676672"/>
            <a:ext cx="3456384" cy="584775"/>
          </a:xfrm>
          <a:prstGeom prst="rect">
            <a:avLst/>
          </a:prstGeom>
          <a:noFill/>
        </p:spPr>
        <p:txBody>
          <a:bodyPr wrap="square" rtlCol="0">
            <a:spAutoFit/>
          </a:bodyPr>
          <a:lstStyle/>
          <a:p>
            <a:r>
              <a:rPr lang="en-GB" sz="3200" dirty="0"/>
              <a:t>This look familiar?</a:t>
            </a:r>
          </a:p>
        </p:txBody>
      </p:sp>
    </p:spTree>
    <p:extLst>
      <p:ext uri="{BB962C8B-B14F-4D97-AF65-F5344CB8AC3E}">
        <p14:creationId xmlns:p14="http://schemas.microsoft.com/office/powerpoint/2010/main" val="186357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Script Hoarder</a:t>
            </a:r>
          </a:p>
        </p:txBody>
      </p:sp>
      <p:sp>
        <p:nvSpPr>
          <p:cNvPr id="6" name="TextBox 5">
            <a:extLst>
              <a:ext uri="{FF2B5EF4-FFF2-40B4-BE49-F238E27FC236}">
                <a16:creationId xmlns:a16="http://schemas.microsoft.com/office/drawing/2014/main" id="{AC0ABAF5-40EB-4C8E-8E66-2BA0D04E4ECD}"/>
              </a:ext>
            </a:extLst>
          </p:cNvPr>
          <p:cNvSpPr txBox="1"/>
          <p:nvPr/>
        </p:nvSpPr>
        <p:spPr>
          <a:xfrm>
            <a:off x="8366212" y="3480286"/>
            <a:ext cx="3384376" cy="584775"/>
          </a:xfrm>
          <a:prstGeom prst="rect">
            <a:avLst/>
          </a:prstGeom>
          <a:noFill/>
        </p:spPr>
        <p:txBody>
          <a:bodyPr wrap="square" rtlCol="0">
            <a:spAutoFit/>
          </a:bodyPr>
          <a:lstStyle/>
          <a:p>
            <a:r>
              <a:rPr lang="en-GB" sz="3200" dirty="0"/>
              <a:t>What about this?</a:t>
            </a:r>
          </a:p>
        </p:txBody>
      </p:sp>
      <p:pic>
        <p:nvPicPr>
          <p:cNvPr id="4" name="Picture 3">
            <a:extLst>
              <a:ext uri="{FF2B5EF4-FFF2-40B4-BE49-F238E27FC236}">
                <a16:creationId xmlns:a16="http://schemas.microsoft.com/office/drawing/2014/main" id="{C12A8A5E-84ED-4216-AB6E-6BF26692F815}"/>
              </a:ext>
            </a:extLst>
          </p:cNvPr>
          <p:cNvPicPr>
            <a:picLocks noChangeAspect="1"/>
          </p:cNvPicPr>
          <p:nvPr/>
        </p:nvPicPr>
        <p:blipFill>
          <a:blip r:embed="rId3"/>
          <a:stretch>
            <a:fillRect/>
          </a:stretch>
        </p:blipFill>
        <p:spPr>
          <a:xfrm>
            <a:off x="551384" y="2044481"/>
            <a:ext cx="7704856" cy="3456384"/>
          </a:xfrm>
          <a:prstGeom prst="rect">
            <a:avLst/>
          </a:prstGeom>
        </p:spPr>
      </p:pic>
    </p:spTree>
    <p:extLst>
      <p:ext uri="{BB962C8B-B14F-4D97-AF65-F5344CB8AC3E}">
        <p14:creationId xmlns:p14="http://schemas.microsoft.com/office/powerpoint/2010/main" val="210853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965B99D-6DCE-47A8-9713-1E1073717BF6}"/>
              </a:ext>
            </a:extLst>
          </p:cNvPr>
          <p:cNvSpPr>
            <a:spLocks noGrp="1"/>
          </p:cNvSpPr>
          <p:nvPr>
            <p:ph sz="half" idx="2"/>
          </p:nvPr>
        </p:nvSpPr>
        <p:spPr/>
        <p:txBody>
          <a:bodyPr anchor="ctr"/>
          <a:lstStyle/>
          <a:p>
            <a:pPr algn="ctr"/>
            <a:r>
              <a:rPr lang="en-GB" sz="4000" dirty="0"/>
              <a:t>Sharing code makes you think about:</a:t>
            </a:r>
          </a:p>
          <a:p>
            <a:pPr marL="342900" indent="-342900">
              <a:buFont typeface="Arial" panose="020B0604020202020204" pitchFamily="34" charset="0"/>
              <a:buChar char="•"/>
            </a:pPr>
            <a:endParaRPr lang="en-GB" dirty="0"/>
          </a:p>
        </p:txBody>
      </p:sp>
      <p:sp>
        <p:nvSpPr>
          <p:cNvPr id="2" name="Title 1"/>
          <p:cNvSpPr>
            <a:spLocks noGrp="1"/>
          </p:cNvSpPr>
          <p:nvPr>
            <p:ph type="title"/>
          </p:nvPr>
        </p:nvSpPr>
        <p:spPr/>
        <p:txBody>
          <a:bodyPr/>
          <a:lstStyle/>
          <a:p>
            <a:r>
              <a:rPr lang="en-US" dirty="0"/>
              <a:t>Sharing is Caring</a:t>
            </a:r>
          </a:p>
        </p:txBody>
      </p:sp>
      <p:graphicFrame>
        <p:nvGraphicFramePr>
          <p:cNvPr id="7" name="Content Placeholder 6">
            <a:extLst>
              <a:ext uri="{FF2B5EF4-FFF2-40B4-BE49-F238E27FC236}">
                <a16:creationId xmlns:a16="http://schemas.microsoft.com/office/drawing/2014/main" id="{8F47412E-A279-49D0-8AF9-D4371747E264}"/>
              </a:ext>
            </a:extLst>
          </p:cNvPr>
          <p:cNvGraphicFramePr>
            <a:graphicFrameLocks noGrp="1"/>
          </p:cNvGraphicFramePr>
          <p:nvPr>
            <p:ph sz="half" idx="12"/>
            <p:extLst>
              <p:ext uri="{D42A27DB-BD31-4B8C-83A1-F6EECF244321}">
                <p14:modId xmlns:p14="http://schemas.microsoft.com/office/powerpoint/2010/main" val="1871938236"/>
              </p:ext>
            </p:extLst>
          </p:nvPr>
        </p:nvGraphicFramePr>
        <p:xfrm>
          <a:off x="6263640" y="1676400"/>
          <a:ext cx="554736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489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7223D237-AE94-49CD-973A-CDE8622625E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DB72E4B6-F7C7-4528-9802-1F96322FE12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CDE7F1E-FAD4-47F9-AB74-A1111FAA036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0311AE03-6EA1-4808-BC60-D780C2E4898C}"/>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3E0DE578-EC35-4050-915A-A6CE6E71718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0DB8B9C5-0E62-4E6C-A666-3E3FDC43ADF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62552D2B-6E48-4625-B5EE-CB778AE404D8}"/>
              </a:ext>
            </a:extLst>
          </p:cNvPr>
          <p:cNvSpPr>
            <a:spLocks noGrp="1"/>
          </p:cNvSpPr>
          <p:nvPr>
            <p:ph sz="half" idx="1"/>
          </p:nvPr>
        </p:nvSpPr>
        <p:spPr>
          <a:xfrm>
            <a:off x="381003" y="1676401"/>
            <a:ext cx="5138934" cy="4800600"/>
          </a:xfrm>
        </p:spPr>
        <p:txBody>
          <a:bodyPr anchor="ctr"/>
          <a:lstStyle/>
          <a:p>
            <a:pPr marL="457200" indent="-457200">
              <a:buFont typeface="Arial" panose="020B0604020202020204" pitchFamily="34" charset="0"/>
              <a:buChar char="•"/>
            </a:pPr>
            <a:r>
              <a:rPr lang="en-GB" sz="2800" dirty="0"/>
              <a:t>Should be in Source Control</a:t>
            </a:r>
          </a:p>
          <a:p>
            <a:pPr marL="457200" indent="-457200">
              <a:buFont typeface="Arial" panose="020B0604020202020204" pitchFamily="34" charset="0"/>
              <a:buChar char="•"/>
            </a:pPr>
            <a:r>
              <a:rPr lang="en-GB" sz="2800" dirty="0"/>
              <a:t>Consistency is key</a:t>
            </a:r>
          </a:p>
          <a:p>
            <a:pPr marL="457200" indent="-457200">
              <a:buFont typeface="Arial" panose="020B0604020202020204" pitchFamily="34" charset="0"/>
              <a:buChar char="•"/>
            </a:pPr>
            <a:r>
              <a:rPr lang="en-GB" sz="2800" dirty="0"/>
              <a:t>Pick a style, stick to it</a:t>
            </a:r>
          </a:p>
          <a:p>
            <a:pPr marL="457200" indent="-457200">
              <a:buFont typeface="Arial" panose="020B0604020202020204" pitchFamily="34" charset="0"/>
              <a:buChar char="•"/>
            </a:pPr>
            <a:r>
              <a:rPr lang="en-GB" sz="2800" dirty="0"/>
              <a:t>Delivering Value</a:t>
            </a:r>
          </a:p>
          <a:p>
            <a:pPr marL="457200" indent="-457200">
              <a:buFont typeface="Arial" panose="020B0604020202020204" pitchFamily="34" charset="0"/>
              <a:buChar char="•"/>
            </a:pPr>
            <a:r>
              <a:rPr lang="en-GB" sz="2800" dirty="0"/>
              <a:t>Should have unit tests</a:t>
            </a:r>
          </a:p>
          <a:p>
            <a:pPr marL="457200" indent="-457200">
              <a:buFont typeface="Arial" panose="020B0604020202020204" pitchFamily="34" charset="0"/>
              <a:buChar char="•"/>
            </a:pPr>
            <a:endParaRPr lang="en-GB" sz="2800" dirty="0"/>
          </a:p>
          <a:p>
            <a:endParaRPr lang="en-GB" sz="3200" dirty="0"/>
          </a:p>
        </p:txBody>
      </p:sp>
      <p:sp>
        <p:nvSpPr>
          <p:cNvPr id="14" name="Content Placeholder 13">
            <a:extLst>
              <a:ext uri="{FF2B5EF4-FFF2-40B4-BE49-F238E27FC236}">
                <a16:creationId xmlns:a16="http://schemas.microsoft.com/office/drawing/2014/main" id="{B7D2E43C-DD07-4DB8-B8F8-DE3E6A5AB835}"/>
              </a:ext>
            </a:extLst>
          </p:cNvPr>
          <p:cNvSpPr>
            <a:spLocks noGrp="1"/>
          </p:cNvSpPr>
          <p:nvPr>
            <p:ph sz="half" idx="2"/>
          </p:nvPr>
        </p:nvSpPr>
        <p:spPr>
          <a:xfrm>
            <a:off x="6528048" y="2636912"/>
            <a:ext cx="4490862" cy="2240259"/>
          </a:xfrm>
        </p:spPr>
        <p:txBody>
          <a:bodyPr/>
          <a:lstStyle/>
          <a:p>
            <a:r>
              <a:rPr lang="en-GB" sz="3600" b="0" dirty="0">
                <a:solidFill>
                  <a:srgbClr val="003349"/>
                </a:solidFill>
              </a:rPr>
              <a:t>“Developers who write unit tests write more testable code”</a:t>
            </a:r>
          </a:p>
          <a:p>
            <a:r>
              <a:rPr lang="en-GB" sz="1800" b="0" dirty="0">
                <a:solidFill>
                  <a:srgbClr val="003349"/>
                </a:solidFill>
              </a:rPr>
              <a:t>- Nicole </a:t>
            </a:r>
            <a:r>
              <a:rPr lang="en-GB" sz="1800" b="0" dirty="0" err="1">
                <a:solidFill>
                  <a:srgbClr val="003349"/>
                </a:solidFill>
              </a:rPr>
              <a:t>Forsgren</a:t>
            </a:r>
            <a:endParaRPr lang="en-GB" sz="1800" b="0" dirty="0">
              <a:solidFill>
                <a:srgbClr val="003349"/>
              </a:solidFill>
            </a:endParaRPr>
          </a:p>
          <a:p>
            <a:endParaRPr lang="en-GB" sz="3600" b="0" dirty="0">
              <a:solidFill>
                <a:srgbClr val="003349"/>
              </a:solidFill>
            </a:endParaRPr>
          </a:p>
          <a:p>
            <a:endParaRPr lang="en-GB" sz="3600" b="0" dirty="0">
              <a:solidFill>
                <a:schemeClr val="tx1"/>
              </a:solidFill>
            </a:endParaRPr>
          </a:p>
        </p:txBody>
      </p:sp>
      <p:sp>
        <p:nvSpPr>
          <p:cNvPr id="5" name="Title 4">
            <a:extLst>
              <a:ext uri="{FF2B5EF4-FFF2-40B4-BE49-F238E27FC236}">
                <a16:creationId xmlns:a16="http://schemas.microsoft.com/office/drawing/2014/main" id="{9AF78687-587C-491C-AB63-42A7C7C25838}"/>
              </a:ext>
            </a:extLst>
          </p:cNvPr>
          <p:cNvSpPr>
            <a:spLocks noGrp="1"/>
          </p:cNvSpPr>
          <p:nvPr>
            <p:ph type="title"/>
          </p:nvPr>
        </p:nvSpPr>
        <p:spPr/>
        <p:txBody>
          <a:bodyPr/>
          <a:lstStyle/>
          <a:p>
            <a:r>
              <a:rPr lang="en-GB" dirty="0"/>
              <a:t>PowerShell Code</a:t>
            </a:r>
          </a:p>
        </p:txBody>
      </p:sp>
    </p:spTree>
    <p:extLst>
      <p:ext uri="{BB962C8B-B14F-4D97-AF65-F5344CB8AC3E}">
        <p14:creationId xmlns:p14="http://schemas.microsoft.com/office/powerpoint/2010/main" val="213754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F31566E-8DF9-43A1-B29B-9638E8E511D6}"/>
              </a:ext>
            </a:extLst>
          </p:cNvPr>
          <p:cNvGraphicFramePr>
            <a:graphicFrameLocks noGrp="1"/>
          </p:cNvGraphicFramePr>
          <p:nvPr>
            <p:ph sz="half" idx="1"/>
            <p:extLst>
              <p:ext uri="{D42A27DB-BD31-4B8C-83A1-F6EECF244321}">
                <p14:modId xmlns:p14="http://schemas.microsoft.com/office/powerpoint/2010/main" val="3102004191"/>
              </p:ext>
            </p:extLst>
          </p:nvPr>
        </p:nvGraphicFramePr>
        <p:xfrm>
          <a:off x="1703512" y="1556792"/>
          <a:ext cx="8784976"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9AF78687-587C-491C-AB63-42A7C7C25838}"/>
              </a:ext>
            </a:extLst>
          </p:cNvPr>
          <p:cNvSpPr>
            <a:spLocks noGrp="1"/>
          </p:cNvSpPr>
          <p:nvPr>
            <p:ph type="title"/>
          </p:nvPr>
        </p:nvSpPr>
        <p:spPr/>
        <p:txBody>
          <a:bodyPr/>
          <a:lstStyle/>
          <a:p>
            <a:r>
              <a:rPr lang="en-GB" dirty="0"/>
              <a:t>Your First Module</a:t>
            </a:r>
          </a:p>
        </p:txBody>
      </p:sp>
    </p:spTree>
    <p:extLst>
      <p:ext uri="{BB962C8B-B14F-4D97-AF65-F5344CB8AC3E}">
        <p14:creationId xmlns:p14="http://schemas.microsoft.com/office/powerpoint/2010/main" val="256297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BA0FAFC0-736A-4100-B897-98FA8BE6CCD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85F51054-DCFE-490E-A26C-9C734C8D6FB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8657F78D-B47F-467E-994D-C8BD6BBE1E4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8D2DDD7D-AFE8-443F-8C1C-C7B81556369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7D2CA1BD-9B75-415E-8A34-F3E66E77F2A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BFFBCA0-0FE2-4504-A02B-D1689393D93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E2A40DB-41A7-4EC2-A1FC-1B69B0CBCA31}"/>
              </a:ext>
            </a:extLst>
          </p:cNvPr>
          <p:cNvSpPr>
            <a:spLocks noGrp="1"/>
          </p:cNvSpPr>
          <p:nvPr>
            <p:ph idx="1"/>
          </p:nvPr>
        </p:nvSpPr>
        <p:spPr/>
        <p:txBody>
          <a:bodyPr anchor="ctr"/>
          <a:lstStyle/>
          <a:p>
            <a:pPr algn="ctr"/>
            <a:r>
              <a:rPr lang="en-GB" sz="6000" dirty="0"/>
              <a:t>Demo</a:t>
            </a:r>
          </a:p>
        </p:txBody>
      </p:sp>
      <p:sp>
        <p:nvSpPr>
          <p:cNvPr id="5" name="Title 4">
            <a:extLst>
              <a:ext uri="{FF2B5EF4-FFF2-40B4-BE49-F238E27FC236}">
                <a16:creationId xmlns:a16="http://schemas.microsoft.com/office/drawing/2014/main" id="{D371441B-E338-4299-B89E-4D8DCDD58508}"/>
              </a:ext>
            </a:extLst>
          </p:cNvPr>
          <p:cNvSpPr>
            <a:spLocks noGrp="1"/>
          </p:cNvSpPr>
          <p:nvPr>
            <p:ph type="title"/>
          </p:nvPr>
        </p:nvSpPr>
        <p:spPr/>
        <p:txBody>
          <a:bodyPr/>
          <a:lstStyle/>
          <a:p>
            <a:r>
              <a:rPr lang="en-GB" dirty="0"/>
              <a:t>Building PowerShell Modules</a:t>
            </a:r>
          </a:p>
        </p:txBody>
      </p:sp>
    </p:spTree>
    <p:extLst>
      <p:ext uri="{BB962C8B-B14F-4D97-AF65-F5344CB8AC3E}">
        <p14:creationId xmlns:p14="http://schemas.microsoft.com/office/powerpoint/2010/main" val="384674830"/>
      </p:ext>
    </p:extLst>
  </p:cSld>
  <p:clrMapOvr>
    <a:masterClrMapping/>
  </p:clrMapOvr>
</p:sld>
</file>

<file path=ppt/theme/theme1.xml><?xml version="1.0" encoding="utf-8"?>
<a:theme xmlns:a="http://schemas.openxmlformats.org/drawingml/2006/main" name="Global">
  <a:themeElements>
    <a:clrScheme name="Custom 1">
      <a:dk1>
        <a:srgbClr val="75787B"/>
      </a:dk1>
      <a:lt1>
        <a:srgbClr val="FFFFFF"/>
      </a:lt1>
      <a:dk2>
        <a:srgbClr val="003349"/>
      </a:dk2>
      <a:lt2>
        <a:srgbClr val="EEEEED"/>
      </a:lt2>
      <a:accent1>
        <a:srgbClr val="00DC01"/>
      </a:accent1>
      <a:accent2>
        <a:srgbClr val="004B87"/>
      </a:accent2>
      <a:accent3>
        <a:srgbClr val="230E60"/>
      </a:accent3>
      <a:accent4>
        <a:srgbClr val="8246AF"/>
      </a:accent4>
      <a:accent5>
        <a:srgbClr val="CE0058"/>
      </a:accent5>
      <a:accent6>
        <a:srgbClr val="A7A8AA"/>
      </a:accent6>
      <a:hlink>
        <a:srgbClr val="CE0058"/>
      </a:hlink>
      <a:folHlink>
        <a:srgbClr val="004B87"/>
      </a:folHlink>
    </a:clrScheme>
    <a:fontScheme name="Sag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4"/>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1D4CEE9-D52A-6C45-9CC1-330C98DF8888}" vid="{F0233AB3-83CA-1C41-926E-3FA0AA167C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449B98E6F7C5438360983E85E0F071" ma:contentTypeVersion="6" ma:contentTypeDescription="Create a new document." ma:contentTypeScope="" ma:versionID="ed3e9f6760ef2724cd5bc712db50e328">
  <xsd:schema xmlns:xsd="http://www.w3.org/2001/XMLSchema" xmlns:xs="http://www.w3.org/2001/XMLSchema" xmlns:p="http://schemas.microsoft.com/office/2006/metadata/properties" xmlns:ns2="9d8d116b-1400-473b-bab2-da103f656a72" xmlns:ns3="98e75441-01c3-43f8-8637-21c6acb9e230" targetNamespace="http://schemas.microsoft.com/office/2006/metadata/properties" ma:root="true" ma:fieldsID="75855cd2ca2a7b05082f2145f98b37c2" ns2:_="" ns3:_="">
    <xsd:import namespace="9d8d116b-1400-473b-bab2-da103f656a72"/>
    <xsd:import namespace="98e75441-01c3-43f8-8637-21c6acb9e23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8d116b-1400-473b-bab2-da103f656a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e75441-01c3-43f8-8637-21c6acb9e23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8D141E-90D3-4F8F-B7D3-4F6AE0BFD31C}">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8e75441-01c3-43f8-8637-21c6acb9e230"/>
    <ds:schemaRef ds:uri="http://purl.org/dc/terms/"/>
    <ds:schemaRef ds:uri="http://schemas.openxmlformats.org/package/2006/metadata/core-properties"/>
    <ds:schemaRef ds:uri="9d8d116b-1400-473b-bab2-da103f656a72"/>
    <ds:schemaRef ds:uri="http://www.w3.org/XML/1998/namespace"/>
    <ds:schemaRef ds:uri="http://purl.org/dc/dcmitype/"/>
  </ds:schemaRefs>
</ds:datastoreItem>
</file>

<file path=customXml/itemProps2.xml><?xml version="1.0" encoding="utf-8"?>
<ds:datastoreItem xmlns:ds="http://schemas.openxmlformats.org/officeDocument/2006/customXml" ds:itemID="{AC628102-8DA4-4A75-8354-C393A618621E}">
  <ds:schemaRefs>
    <ds:schemaRef ds:uri="http://schemas.microsoft.com/sharepoint/v3/contenttype/forms"/>
  </ds:schemaRefs>
</ds:datastoreItem>
</file>

<file path=customXml/itemProps3.xml><?xml version="1.0" encoding="utf-8"?>
<ds:datastoreItem xmlns:ds="http://schemas.openxmlformats.org/officeDocument/2006/customXml" ds:itemID="{1B892FEB-1F8C-4991-A2A5-4AEBEAF00F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8d116b-1400-473b-bab2-da103f656a72"/>
    <ds:schemaRef ds:uri="98e75441-01c3-43f8-8637-21c6acb9e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Sage_BrandPPTTemplate_April2017_16x9</Template>
  <TotalTime>7875</TotalTime>
  <Words>742</Words>
  <Application>Microsoft Office PowerPoint</Application>
  <PresentationFormat>Widescreen</PresentationFormat>
  <Paragraphs>145</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Consolas</vt:lpstr>
      <vt:lpstr>Lucida Grande</vt:lpstr>
      <vt:lpstr>Global</vt:lpstr>
      <vt:lpstr>PowerPoint Presentation</vt:lpstr>
      <vt:lpstr>About Me</vt:lpstr>
      <vt:lpstr>Admin Script Hoarder</vt:lpstr>
      <vt:lpstr>Admin Script Hoarder</vt:lpstr>
      <vt:lpstr>Admin Script Hoarder</vt:lpstr>
      <vt:lpstr>Sharing is Caring</vt:lpstr>
      <vt:lpstr>PowerShell Code</vt:lpstr>
      <vt:lpstr>Your First Module</vt:lpstr>
      <vt:lpstr>Building PowerShell Modules</vt:lpstr>
      <vt:lpstr>Building PowerShell Modules</vt:lpstr>
      <vt:lpstr>Building PowerShell Modules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title slide option 1</dc:title>
  <dc:creator>Miller, Brett</dc:creator>
  <cp:lastModifiedBy>Brett Miller</cp:lastModifiedBy>
  <cp:revision>39</cp:revision>
  <cp:lastPrinted>2017-04-28T15:35:21Z</cp:lastPrinted>
  <dcterms:created xsi:type="dcterms:W3CDTF">2019-05-21T11:18:33Z</dcterms:created>
  <dcterms:modified xsi:type="dcterms:W3CDTF">2019-08-22T14:33:03Z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0x01010074449B98E6F7C5438360983E85E0F071</vt:lpwstr>
  </property>
</Properties>
</file>